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hione, Tracy A." initials="T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C7E7"/>
    <a:srgbClr val="8ED2EC"/>
    <a:srgbClr val="575757"/>
    <a:srgbClr val="B4B4B4"/>
    <a:srgbClr val="8C8C8C"/>
    <a:srgbClr val="DCDCDC"/>
    <a:srgbClr val="A6A6A6"/>
    <a:srgbClr val="BFBFBF"/>
    <a:srgbClr val="7F7F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3" autoAdjust="0"/>
  </p:normalViewPr>
  <p:slideViewPr>
    <p:cSldViewPr showGuides="1">
      <p:cViewPr varScale="1">
        <p:scale>
          <a:sx n="52" d="100"/>
          <a:sy n="52" d="100"/>
        </p:scale>
        <p:origin x="-1690" y="-91"/>
      </p:cViewPr>
      <p:guideLst>
        <p:guide orient="horz" pos="114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21T16:28:38.756" idx="1">
    <p:pos x="4672" y="357"/>
    <p:text>are recruiters really placing stock in endorsements?  seems to me that they aren't reliable - i know i get tons of endorsements from people i barely know for skills they would have no way of knowing i may have :-)
if you know that they do value it, then keep as is.  if we're hearing that from LI propoganda, perhaps we simply take this opp to explain the difference, and mention that it's not crucial to the profile and that they should spend their time ensuring their profile is updated with key words and they are connecting to as many real life contacts as possible - and let the endorsements just happen organically?</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3C805-50BE-4B77-8AE9-748765E7EE57}" type="doc">
      <dgm:prSet loTypeId="urn:microsoft.com/office/officeart/2005/8/layout/bProcess3" loCatId="process" qsTypeId="urn:microsoft.com/office/officeart/2005/8/quickstyle/simple1" qsCatId="simple" csTypeId="urn:microsoft.com/office/officeart/2005/8/colors/accent1_5" csCatId="accent1" phldr="1"/>
      <dgm:spPr/>
    </dgm:pt>
    <dgm:pt modelId="{7A4660C0-1B2F-4BE5-AD07-C9DBE332D789}">
      <dgm:prSet phldrT="[Text]" custT="1"/>
      <dgm:spPr/>
      <dgm:t>
        <a:bodyPr/>
        <a:lstStyle/>
        <a:p>
          <a:r>
            <a:rPr lang="en-US" sz="1400" b="1" noProof="0" dirty="0" smtClean="0">
              <a:latin typeface="+mn-lt"/>
              <a:ea typeface="+mj-ea"/>
              <a:cs typeface="+mj-cs"/>
            </a:rPr>
            <a:t>Upload a professional picture</a:t>
          </a:r>
          <a:endParaRPr lang="en-US" sz="1400" b="1" dirty="0"/>
        </a:p>
      </dgm:t>
    </dgm:pt>
    <dgm:pt modelId="{F81A55D8-A56E-418A-BF9E-A009C3243402}" type="parTrans" cxnId="{3FCA02A5-B9AC-4E10-BB7B-159D4D70CC5F}">
      <dgm:prSet/>
      <dgm:spPr/>
      <dgm:t>
        <a:bodyPr/>
        <a:lstStyle/>
        <a:p>
          <a:endParaRPr lang="en-US" sz="1400" b="1">
            <a:solidFill>
              <a:schemeClr val="bg1"/>
            </a:solidFill>
          </a:endParaRPr>
        </a:p>
      </dgm:t>
    </dgm:pt>
    <dgm:pt modelId="{8E19207C-6CEC-4E6C-9127-171EE9BB69B1}" type="sibTrans" cxnId="{3FCA02A5-B9AC-4E10-BB7B-159D4D70CC5F}">
      <dgm:prSet custT="1"/>
      <dgm:spPr/>
      <dgm:t>
        <a:bodyPr/>
        <a:lstStyle/>
        <a:p>
          <a:endParaRPr lang="en-US" sz="1400" b="1" dirty="0">
            <a:solidFill>
              <a:schemeClr val="bg1"/>
            </a:solidFill>
          </a:endParaRPr>
        </a:p>
      </dgm:t>
    </dgm:pt>
    <dgm:pt modelId="{CCABC9D6-AE28-4E67-AD14-26475D1405F6}">
      <dgm:prSet custT="1"/>
      <dgm:spPr/>
      <dgm:t>
        <a:bodyPr/>
        <a:lstStyle/>
        <a:p>
          <a:pPr rtl="0"/>
          <a:r>
            <a:rPr kumimoji="0" lang="en-US" sz="1400" b="1" i="0" u="none" strike="noStrike" cap="none" spc="0" normalizeH="0" dirty="0" smtClean="0">
              <a:ln/>
              <a:solidFill>
                <a:schemeClr val="bg1"/>
              </a:solidFill>
              <a:effectLst/>
              <a:uLnTx/>
              <a:uFillTx/>
              <a:latin typeface="+mn-lt"/>
              <a:ea typeface="+mj-ea"/>
              <a:cs typeface="+mj-cs"/>
            </a:rPr>
            <a:t>Enter relevant past employment.  Provide details, accomplishments, key words, </a:t>
          </a:r>
        </a:p>
      </dgm:t>
    </dgm:pt>
    <dgm:pt modelId="{48E28F0D-AC70-405A-91C6-B73ECE7A507D}" type="parTrans" cxnId="{D007C034-B880-45BB-B30A-0404BE4B743D}">
      <dgm:prSet/>
      <dgm:spPr/>
      <dgm:t>
        <a:bodyPr/>
        <a:lstStyle/>
        <a:p>
          <a:endParaRPr lang="en-US" sz="1400" b="1">
            <a:solidFill>
              <a:schemeClr val="bg1"/>
            </a:solidFill>
          </a:endParaRPr>
        </a:p>
      </dgm:t>
    </dgm:pt>
    <dgm:pt modelId="{04A6A0C0-8177-4BA3-8848-D11ECEFA6C87}" type="sibTrans" cxnId="{D007C034-B880-45BB-B30A-0404BE4B743D}">
      <dgm:prSet custT="1"/>
      <dgm:spPr/>
      <dgm:t>
        <a:bodyPr/>
        <a:lstStyle/>
        <a:p>
          <a:endParaRPr lang="en-US" sz="1400" b="1" dirty="0">
            <a:solidFill>
              <a:schemeClr val="bg1"/>
            </a:solidFill>
          </a:endParaRPr>
        </a:p>
      </dgm:t>
    </dgm:pt>
    <dgm:pt modelId="{C33127F8-C121-4199-BFC8-B30F0F9987A0}">
      <dgm:prSet custT="1"/>
      <dgm:spPr/>
      <dgm:t>
        <a:bodyPr/>
        <a:lstStyle/>
        <a:p>
          <a:pPr rtl="0"/>
          <a:r>
            <a:rPr lang="en-US" sz="1400" b="1" baseline="0" noProof="0" dirty="0" smtClean="0">
              <a:latin typeface="+mn-lt"/>
              <a:ea typeface="+mj-ea"/>
              <a:cs typeface="+mj-cs"/>
            </a:rPr>
            <a:t>Include</a:t>
          </a:r>
          <a:r>
            <a:rPr lang="en-US" sz="1400" b="1" noProof="0" dirty="0" smtClean="0">
              <a:latin typeface="+mn-lt"/>
              <a:ea typeface="+mj-ea"/>
              <a:cs typeface="+mj-cs"/>
            </a:rPr>
            <a:t> certifications</a:t>
          </a:r>
        </a:p>
      </dgm:t>
    </dgm:pt>
    <dgm:pt modelId="{104D58BD-56E4-452E-87A4-522D707ED9D0}" type="parTrans" cxnId="{1B7BE9E3-C1D7-435C-B9A8-88F427318E7C}">
      <dgm:prSet/>
      <dgm:spPr/>
      <dgm:t>
        <a:bodyPr/>
        <a:lstStyle/>
        <a:p>
          <a:endParaRPr lang="en-US" sz="1400" b="1">
            <a:solidFill>
              <a:schemeClr val="bg1"/>
            </a:solidFill>
          </a:endParaRPr>
        </a:p>
      </dgm:t>
    </dgm:pt>
    <dgm:pt modelId="{2A17778F-5C97-409F-A94A-6BA0FF981433}" type="sibTrans" cxnId="{1B7BE9E3-C1D7-435C-B9A8-88F427318E7C}">
      <dgm:prSet custT="1"/>
      <dgm:spPr/>
      <dgm:t>
        <a:bodyPr/>
        <a:lstStyle/>
        <a:p>
          <a:endParaRPr lang="en-US" sz="1400" b="1" dirty="0">
            <a:solidFill>
              <a:schemeClr val="bg1"/>
            </a:solidFill>
          </a:endParaRPr>
        </a:p>
      </dgm:t>
    </dgm:pt>
    <dgm:pt modelId="{D4890F41-CAE7-44F0-85D0-52A0A941FED5}">
      <dgm:prSet custT="1"/>
      <dgm:spPr/>
      <dgm:t>
        <a:bodyPr/>
        <a:lstStyle/>
        <a:p>
          <a:pPr rtl="0"/>
          <a:r>
            <a:rPr kumimoji="0" lang="en-US" sz="1200" b="1" i="0" u="none" strike="noStrike" cap="none" spc="0" normalizeH="0" baseline="0" dirty="0" smtClean="0">
              <a:ln/>
              <a:solidFill>
                <a:schemeClr val="bg1"/>
              </a:solidFill>
              <a:effectLst/>
              <a:uLnTx/>
              <a:uFillTx/>
              <a:latin typeface="+mn-lt"/>
              <a:ea typeface="+mj-ea"/>
              <a:cs typeface="+mj-cs"/>
            </a:rPr>
            <a:t>Download the Box.net application to attach a copy of your resume</a:t>
          </a:r>
          <a:endParaRPr kumimoji="0" lang="en-US" sz="1200" b="1" i="0" u="none" strike="noStrike" cap="none" spc="0" normalizeH="0" dirty="0" smtClean="0">
            <a:ln/>
            <a:solidFill>
              <a:schemeClr val="bg1"/>
            </a:solidFill>
            <a:effectLst/>
            <a:uLnTx/>
            <a:uFillTx/>
            <a:latin typeface="+mn-lt"/>
            <a:ea typeface="+mj-ea"/>
            <a:cs typeface="+mj-cs"/>
          </a:endParaRPr>
        </a:p>
      </dgm:t>
    </dgm:pt>
    <dgm:pt modelId="{F4D6AC13-9272-4392-8ED8-7EC06AEF1EC0}" type="parTrans" cxnId="{0F9FC70F-A8A3-466F-8125-E88A6D686160}">
      <dgm:prSet/>
      <dgm:spPr/>
      <dgm:t>
        <a:bodyPr/>
        <a:lstStyle/>
        <a:p>
          <a:endParaRPr lang="en-US" sz="1400" b="1">
            <a:solidFill>
              <a:schemeClr val="bg1"/>
            </a:solidFill>
          </a:endParaRPr>
        </a:p>
      </dgm:t>
    </dgm:pt>
    <dgm:pt modelId="{1C8BCDC6-6ADF-4A8D-BC31-98029A276CE0}" type="sibTrans" cxnId="{0F9FC70F-A8A3-466F-8125-E88A6D686160}">
      <dgm:prSet custT="1"/>
      <dgm:spPr/>
      <dgm:t>
        <a:bodyPr/>
        <a:lstStyle/>
        <a:p>
          <a:endParaRPr lang="en-US" sz="1400" b="1" dirty="0">
            <a:solidFill>
              <a:schemeClr val="bg1"/>
            </a:solidFill>
          </a:endParaRPr>
        </a:p>
      </dgm:t>
    </dgm:pt>
    <dgm:pt modelId="{F522419E-04F1-46AC-8CFA-F40654BDB350}">
      <dgm:prSet custT="1"/>
      <dgm:spPr/>
      <dgm:t>
        <a:bodyPr/>
        <a:lstStyle/>
        <a:p>
          <a:pPr rtl="0"/>
          <a:r>
            <a:rPr lang="en-US" sz="1400" b="1" baseline="0" noProof="0" dirty="0" smtClean="0">
              <a:latin typeface="+mn-lt"/>
              <a:ea typeface="+mj-ea"/>
              <a:cs typeface="+mj-cs"/>
            </a:rPr>
            <a:t>Update</a:t>
          </a:r>
          <a:r>
            <a:rPr lang="en-US" sz="1400" b="1" noProof="0" dirty="0" smtClean="0">
              <a:latin typeface="+mn-lt"/>
              <a:ea typeface="+mj-ea"/>
              <a:cs typeface="+mj-cs"/>
            </a:rPr>
            <a:t> your profile and refresh “what are you doing now”</a:t>
          </a:r>
        </a:p>
      </dgm:t>
    </dgm:pt>
    <dgm:pt modelId="{0FD1421C-6261-446A-9709-48AA4F05B657}" type="parTrans" cxnId="{9D652093-BD3A-4033-80EA-5B4683C1B323}">
      <dgm:prSet/>
      <dgm:spPr/>
      <dgm:t>
        <a:bodyPr/>
        <a:lstStyle/>
        <a:p>
          <a:endParaRPr lang="en-US" sz="1400" b="1">
            <a:solidFill>
              <a:schemeClr val="bg1"/>
            </a:solidFill>
          </a:endParaRPr>
        </a:p>
      </dgm:t>
    </dgm:pt>
    <dgm:pt modelId="{8273C7A7-957E-494E-8652-0929274D0A63}" type="sibTrans" cxnId="{9D652093-BD3A-4033-80EA-5B4683C1B323}">
      <dgm:prSet custT="1"/>
      <dgm:spPr/>
      <dgm:t>
        <a:bodyPr/>
        <a:lstStyle/>
        <a:p>
          <a:endParaRPr lang="en-US" sz="1400" b="1" dirty="0">
            <a:solidFill>
              <a:schemeClr val="bg1"/>
            </a:solidFill>
          </a:endParaRPr>
        </a:p>
      </dgm:t>
    </dgm:pt>
    <dgm:pt modelId="{1DFE4B5D-0D24-4710-9B41-D255B3B5E7F8}">
      <dgm:prSet custT="1"/>
      <dgm:spPr/>
      <dgm:t>
        <a:bodyPr/>
        <a:lstStyle/>
        <a:p>
          <a:pPr rtl="0"/>
          <a:r>
            <a:rPr kumimoji="0" lang="en-US" sz="1400" b="1" i="0" u="none" strike="noStrike" cap="none" spc="0" normalizeH="0" baseline="0" dirty="0" smtClean="0">
              <a:ln/>
              <a:effectLst/>
              <a:uLnTx/>
              <a:uFillTx/>
              <a:latin typeface="+mn-lt"/>
              <a:ea typeface="+mj-ea"/>
              <a:cs typeface="+mj-cs"/>
            </a:rPr>
            <a:t>Highlight community involvement activities and professional blogs</a:t>
          </a:r>
        </a:p>
      </dgm:t>
    </dgm:pt>
    <dgm:pt modelId="{734A40CD-DE2C-4AEE-B4CF-027DCE6ED3CC}" type="parTrans" cxnId="{E6E473E1-033C-43FC-BCBB-D8D9158ABE90}">
      <dgm:prSet/>
      <dgm:spPr/>
      <dgm:t>
        <a:bodyPr/>
        <a:lstStyle/>
        <a:p>
          <a:endParaRPr lang="en-US" sz="1400" b="1">
            <a:solidFill>
              <a:schemeClr val="bg1"/>
            </a:solidFill>
          </a:endParaRPr>
        </a:p>
      </dgm:t>
    </dgm:pt>
    <dgm:pt modelId="{1B62976B-9AB6-46E4-92D2-715FD6BF6DFD}" type="sibTrans" cxnId="{E6E473E1-033C-43FC-BCBB-D8D9158ABE90}">
      <dgm:prSet/>
      <dgm:spPr/>
      <dgm:t>
        <a:bodyPr/>
        <a:lstStyle/>
        <a:p>
          <a:endParaRPr lang="en-US" sz="1400" b="1">
            <a:solidFill>
              <a:schemeClr val="bg1"/>
            </a:solidFill>
          </a:endParaRPr>
        </a:p>
      </dgm:t>
    </dgm:pt>
    <dgm:pt modelId="{DDE77786-B471-4DE7-8E38-1871BA561498}" type="pres">
      <dgm:prSet presAssocID="{5C43C805-50BE-4B77-8AE9-748765E7EE57}" presName="Name0" presStyleCnt="0">
        <dgm:presLayoutVars>
          <dgm:dir/>
          <dgm:resizeHandles val="exact"/>
        </dgm:presLayoutVars>
      </dgm:prSet>
      <dgm:spPr/>
    </dgm:pt>
    <dgm:pt modelId="{C4400EEC-A40C-4132-9A8E-C5C36AB47BA6}" type="pres">
      <dgm:prSet presAssocID="{7A4660C0-1B2F-4BE5-AD07-C9DBE332D789}" presName="node" presStyleLbl="node1" presStyleIdx="0" presStyleCnt="6">
        <dgm:presLayoutVars>
          <dgm:bulletEnabled val="1"/>
        </dgm:presLayoutVars>
      </dgm:prSet>
      <dgm:spPr/>
      <dgm:t>
        <a:bodyPr/>
        <a:lstStyle/>
        <a:p>
          <a:endParaRPr lang="en-US"/>
        </a:p>
      </dgm:t>
    </dgm:pt>
    <dgm:pt modelId="{C24175D6-6707-4260-B50B-EC4DF8DEF18C}" type="pres">
      <dgm:prSet presAssocID="{8E19207C-6CEC-4E6C-9127-171EE9BB69B1}" presName="sibTrans" presStyleLbl="sibTrans1D1" presStyleIdx="0" presStyleCnt="5"/>
      <dgm:spPr/>
      <dgm:t>
        <a:bodyPr/>
        <a:lstStyle/>
        <a:p>
          <a:endParaRPr lang="en-US"/>
        </a:p>
      </dgm:t>
    </dgm:pt>
    <dgm:pt modelId="{12F637F8-07BE-485A-8CFA-90271C40A879}" type="pres">
      <dgm:prSet presAssocID="{8E19207C-6CEC-4E6C-9127-171EE9BB69B1}" presName="connectorText" presStyleLbl="sibTrans1D1" presStyleIdx="0" presStyleCnt="5"/>
      <dgm:spPr/>
      <dgm:t>
        <a:bodyPr/>
        <a:lstStyle/>
        <a:p>
          <a:endParaRPr lang="en-US"/>
        </a:p>
      </dgm:t>
    </dgm:pt>
    <dgm:pt modelId="{45FD9A49-0251-4B43-B066-5BFA143259ED}" type="pres">
      <dgm:prSet presAssocID="{CCABC9D6-AE28-4E67-AD14-26475D1405F6}" presName="node" presStyleLbl="node1" presStyleIdx="1" presStyleCnt="6">
        <dgm:presLayoutVars>
          <dgm:bulletEnabled val="1"/>
        </dgm:presLayoutVars>
      </dgm:prSet>
      <dgm:spPr/>
      <dgm:t>
        <a:bodyPr/>
        <a:lstStyle/>
        <a:p>
          <a:endParaRPr lang="en-US"/>
        </a:p>
      </dgm:t>
    </dgm:pt>
    <dgm:pt modelId="{777CD993-5853-435B-A892-27B4C1C646C7}" type="pres">
      <dgm:prSet presAssocID="{04A6A0C0-8177-4BA3-8848-D11ECEFA6C87}" presName="sibTrans" presStyleLbl="sibTrans1D1" presStyleIdx="1" presStyleCnt="5"/>
      <dgm:spPr/>
      <dgm:t>
        <a:bodyPr/>
        <a:lstStyle/>
        <a:p>
          <a:endParaRPr lang="en-US"/>
        </a:p>
      </dgm:t>
    </dgm:pt>
    <dgm:pt modelId="{86910656-EBCD-43BB-A5EC-AA66189CD50E}" type="pres">
      <dgm:prSet presAssocID="{04A6A0C0-8177-4BA3-8848-D11ECEFA6C87}" presName="connectorText" presStyleLbl="sibTrans1D1" presStyleIdx="1" presStyleCnt="5"/>
      <dgm:spPr/>
      <dgm:t>
        <a:bodyPr/>
        <a:lstStyle/>
        <a:p>
          <a:endParaRPr lang="en-US"/>
        </a:p>
      </dgm:t>
    </dgm:pt>
    <dgm:pt modelId="{932581BB-03BF-4F4B-94CC-91A924B03138}" type="pres">
      <dgm:prSet presAssocID="{C33127F8-C121-4199-BFC8-B30F0F9987A0}" presName="node" presStyleLbl="node1" presStyleIdx="2" presStyleCnt="6">
        <dgm:presLayoutVars>
          <dgm:bulletEnabled val="1"/>
        </dgm:presLayoutVars>
      </dgm:prSet>
      <dgm:spPr/>
      <dgm:t>
        <a:bodyPr/>
        <a:lstStyle/>
        <a:p>
          <a:endParaRPr lang="en-US"/>
        </a:p>
      </dgm:t>
    </dgm:pt>
    <dgm:pt modelId="{D71BF752-46D7-469E-8817-D1C1EBB26150}" type="pres">
      <dgm:prSet presAssocID="{2A17778F-5C97-409F-A94A-6BA0FF981433}" presName="sibTrans" presStyleLbl="sibTrans1D1" presStyleIdx="2" presStyleCnt="5"/>
      <dgm:spPr/>
      <dgm:t>
        <a:bodyPr/>
        <a:lstStyle/>
        <a:p>
          <a:endParaRPr lang="en-US"/>
        </a:p>
      </dgm:t>
    </dgm:pt>
    <dgm:pt modelId="{64696F66-4843-496C-8FE5-43F91861819A}" type="pres">
      <dgm:prSet presAssocID="{2A17778F-5C97-409F-A94A-6BA0FF981433}" presName="connectorText" presStyleLbl="sibTrans1D1" presStyleIdx="2" presStyleCnt="5"/>
      <dgm:spPr/>
      <dgm:t>
        <a:bodyPr/>
        <a:lstStyle/>
        <a:p>
          <a:endParaRPr lang="en-US"/>
        </a:p>
      </dgm:t>
    </dgm:pt>
    <dgm:pt modelId="{4FD51238-3C33-4F1F-B246-E3BD5205B317}" type="pres">
      <dgm:prSet presAssocID="{D4890F41-CAE7-44F0-85D0-52A0A941FED5}" presName="node" presStyleLbl="node1" presStyleIdx="3" presStyleCnt="6">
        <dgm:presLayoutVars>
          <dgm:bulletEnabled val="1"/>
        </dgm:presLayoutVars>
      </dgm:prSet>
      <dgm:spPr/>
      <dgm:t>
        <a:bodyPr/>
        <a:lstStyle/>
        <a:p>
          <a:endParaRPr lang="en-US"/>
        </a:p>
      </dgm:t>
    </dgm:pt>
    <dgm:pt modelId="{A4D7A428-8894-42EF-87C5-189BB9768D4A}" type="pres">
      <dgm:prSet presAssocID="{1C8BCDC6-6ADF-4A8D-BC31-98029A276CE0}" presName="sibTrans" presStyleLbl="sibTrans1D1" presStyleIdx="3" presStyleCnt="5"/>
      <dgm:spPr/>
      <dgm:t>
        <a:bodyPr/>
        <a:lstStyle/>
        <a:p>
          <a:endParaRPr lang="en-US"/>
        </a:p>
      </dgm:t>
    </dgm:pt>
    <dgm:pt modelId="{4970E372-A8DD-4629-AE52-FB72AB22D217}" type="pres">
      <dgm:prSet presAssocID="{1C8BCDC6-6ADF-4A8D-BC31-98029A276CE0}" presName="connectorText" presStyleLbl="sibTrans1D1" presStyleIdx="3" presStyleCnt="5"/>
      <dgm:spPr/>
      <dgm:t>
        <a:bodyPr/>
        <a:lstStyle/>
        <a:p>
          <a:endParaRPr lang="en-US"/>
        </a:p>
      </dgm:t>
    </dgm:pt>
    <dgm:pt modelId="{CB6842FC-5F83-4581-BCDE-C662190592A3}" type="pres">
      <dgm:prSet presAssocID="{F522419E-04F1-46AC-8CFA-F40654BDB350}" presName="node" presStyleLbl="node1" presStyleIdx="4" presStyleCnt="6">
        <dgm:presLayoutVars>
          <dgm:bulletEnabled val="1"/>
        </dgm:presLayoutVars>
      </dgm:prSet>
      <dgm:spPr/>
      <dgm:t>
        <a:bodyPr/>
        <a:lstStyle/>
        <a:p>
          <a:endParaRPr lang="en-US"/>
        </a:p>
      </dgm:t>
    </dgm:pt>
    <dgm:pt modelId="{D6402211-6A6C-4A8B-88BB-BC5E2944F031}" type="pres">
      <dgm:prSet presAssocID="{8273C7A7-957E-494E-8652-0929274D0A63}" presName="sibTrans" presStyleLbl="sibTrans1D1" presStyleIdx="4" presStyleCnt="5"/>
      <dgm:spPr/>
      <dgm:t>
        <a:bodyPr/>
        <a:lstStyle/>
        <a:p>
          <a:endParaRPr lang="en-US"/>
        </a:p>
      </dgm:t>
    </dgm:pt>
    <dgm:pt modelId="{6A9A6D81-BC9C-40F1-8D17-41D23C295BCF}" type="pres">
      <dgm:prSet presAssocID="{8273C7A7-957E-494E-8652-0929274D0A63}" presName="connectorText" presStyleLbl="sibTrans1D1" presStyleIdx="4" presStyleCnt="5"/>
      <dgm:spPr/>
      <dgm:t>
        <a:bodyPr/>
        <a:lstStyle/>
        <a:p>
          <a:endParaRPr lang="en-US"/>
        </a:p>
      </dgm:t>
    </dgm:pt>
    <dgm:pt modelId="{D4A3C913-FAEF-4FFD-BD97-6A3255D37861}" type="pres">
      <dgm:prSet presAssocID="{1DFE4B5D-0D24-4710-9B41-D255B3B5E7F8}" presName="node" presStyleLbl="node1" presStyleIdx="5" presStyleCnt="6">
        <dgm:presLayoutVars>
          <dgm:bulletEnabled val="1"/>
        </dgm:presLayoutVars>
      </dgm:prSet>
      <dgm:spPr/>
      <dgm:t>
        <a:bodyPr/>
        <a:lstStyle/>
        <a:p>
          <a:endParaRPr lang="en-US"/>
        </a:p>
      </dgm:t>
    </dgm:pt>
  </dgm:ptLst>
  <dgm:cxnLst>
    <dgm:cxn modelId="{89F3ACFE-E3FD-412E-AA0F-0659F2C049B7}" type="presOf" srcId="{04A6A0C0-8177-4BA3-8848-D11ECEFA6C87}" destId="{777CD993-5853-435B-A892-27B4C1C646C7}" srcOrd="0" destOrd="0" presId="urn:microsoft.com/office/officeart/2005/8/layout/bProcess3"/>
    <dgm:cxn modelId="{8B5DA4D2-4481-48A8-A684-DF133991B69D}" type="presOf" srcId="{8273C7A7-957E-494E-8652-0929274D0A63}" destId="{6A9A6D81-BC9C-40F1-8D17-41D23C295BCF}" srcOrd="1" destOrd="0" presId="urn:microsoft.com/office/officeart/2005/8/layout/bProcess3"/>
    <dgm:cxn modelId="{0F9FC70F-A8A3-466F-8125-E88A6D686160}" srcId="{5C43C805-50BE-4B77-8AE9-748765E7EE57}" destId="{D4890F41-CAE7-44F0-85D0-52A0A941FED5}" srcOrd="3" destOrd="0" parTransId="{F4D6AC13-9272-4392-8ED8-7EC06AEF1EC0}" sibTransId="{1C8BCDC6-6ADF-4A8D-BC31-98029A276CE0}"/>
    <dgm:cxn modelId="{9D652093-BD3A-4033-80EA-5B4683C1B323}" srcId="{5C43C805-50BE-4B77-8AE9-748765E7EE57}" destId="{F522419E-04F1-46AC-8CFA-F40654BDB350}" srcOrd="4" destOrd="0" parTransId="{0FD1421C-6261-446A-9709-48AA4F05B657}" sibTransId="{8273C7A7-957E-494E-8652-0929274D0A63}"/>
    <dgm:cxn modelId="{D7856698-2FDD-4741-892F-D7D681E8F929}" type="presOf" srcId="{04A6A0C0-8177-4BA3-8848-D11ECEFA6C87}" destId="{86910656-EBCD-43BB-A5EC-AA66189CD50E}" srcOrd="1" destOrd="0" presId="urn:microsoft.com/office/officeart/2005/8/layout/bProcess3"/>
    <dgm:cxn modelId="{CAEE90BA-C834-4E89-B670-0F5CF8375B8B}" type="presOf" srcId="{F522419E-04F1-46AC-8CFA-F40654BDB350}" destId="{CB6842FC-5F83-4581-BCDE-C662190592A3}" srcOrd="0" destOrd="0" presId="urn:microsoft.com/office/officeart/2005/8/layout/bProcess3"/>
    <dgm:cxn modelId="{D007C034-B880-45BB-B30A-0404BE4B743D}" srcId="{5C43C805-50BE-4B77-8AE9-748765E7EE57}" destId="{CCABC9D6-AE28-4E67-AD14-26475D1405F6}" srcOrd="1" destOrd="0" parTransId="{48E28F0D-AC70-405A-91C6-B73ECE7A507D}" sibTransId="{04A6A0C0-8177-4BA3-8848-D11ECEFA6C87}"/>
    <dgm:cxn modelId="{2BDDF8B7-6D6D-4D51-B87D-2BCD50E05CD6}" type="presOf" srcId="{8273C7A7-957E-494E-8652-0929274D0A63}" destId="{D6402211-6A6C-4A8B-88BB-BC5E2944F031}" srcOrd="0" destOrd="0" presId="urn:microsoft.com/office/officeart/2005/8/layout/bProcess3"/>
    <dgm:cxn modelId="{E6E473E1-033C-43FC-BCBB-D8D9158ABE90}" srcId="{5C43C805-50BE-4B77-8AE9-748765E7EE57}" destId="{1DFE4B5D-0D24-4710-9B41-D255B3B5E7F8}" srcOrd="5" destOrd="0" parTransId="{734A40CD-DE2C-4AEE-B4CF-027DCE6ED3CC}" sibTransId="{1B62976B-9AB6-46E4-92D2-715FD6BF6DFD}"/>
    <dgm:cxn modelId="{437B95B7-BDB7-4769-A4F2-CC64379BD21A}" type="presOf" srcId="{C33127F8-C121-4199-BFC8-B30F0F9987A0}" destId="{932581BB-03BF-4F4B-94CC-91A924B03138}" srcOrd="0" destOrd="0" presId="urn:microsoft.com/office/officeart/2005/8/layout/bProcess3"/>
    <dgm:cxn modelId="{336B407A-45D6-4E8A-AB1D-4C52D5D27DC1}" type="presOf" srcId="{CCABC9D6-AE28-4E67-AD14-26475D1405F6}" destId="{45FD9A49-0251-4B43-B066-5BFA143259ED}" srcOrd="0" destOrd="0" presId="urn:microsoft.com/office/officeart/2005/8/layout/bProcess3"/>
    <dgm:cxn modelId="{5680A55E-B8AD-4478-8647-0518B377BBA4}" type="presOf" srcId="{5C43C805-50BE-4B77-8AE9-748765E7EE57}" destId="{DDE77786-B471-4DE7-8E38-1871BA561498}" srcOrd="0" destOrd="0" presId="urn:microsoft.com/office/officeart/2005/8/layout/bProcess3"/>
    <dgm:cxn modelId="{8459BD4A-BB92-43A9-A0A5-3A2EB00E287E}" type="presOf" srcId="{8E19207C-6CEC-4E6C-9127-171EE9BB69B1}" destId="{12F637F8-07BE-485A-8CFA-90271C40A879}" srcOrd="1" destOrd="0" presId="urn:microsoft.com/office/officeart/2005/8/layout/bProcess3"/>
    <dgm:cxn modelId="{BD3996EC-64A1-4B47-8D19-88C7049DBEB8}" type="presOf" srcId="{1C8BCDC6-6ADF-4A8D-BC31-98029A276CE0}" destId="{4970E372-A8DD-4629-AE52-FB72AB22D217}" srcOrd="1" destOrd="0" presId="urn:microsoft.com/office/officeart/2005/8/layout/bProcess3"/>
    <dgm:cxn modelId="{209D4188-792A-4298-A2A9-733AAC9CFC6B}" type="presOf" srcId="{7A4660C0-1B2F-4BE5-AD07-C9DBE332D789}" destId="{C4400EEC-A40C-4132-9A8E-C5C36AB47BA6}" srcOrd="0" destOrd="0" presId="urn:microsoft.com/office/officeart/2005/8/layout/bProcess3"/>
    <dgm:cxn modelId="{33C4D0CB-BCDB-40E8-9BB0-35F26808FE4E}" type="presOf" srcId="{D4890F41-CAE7-44F0-85D0-52A0A941FED5}" destId="{4FD51238-3C33-4F1F-B246-E3BD5205B317}" srcOrd="0" destOrd="0" presId="urn:microsoft.com/office/officeart/2005/8/layout/bProcess3"/>
    <dgm:cxn modelId="{44D8E95F-A966-4926-BC82-2FC5FDC98E3A}" type="presOf" srcId="{8E19207C-6CEC-4E6C-9127-171EE9BB69B1}" destId="{C24175D6-6707-4260-B50B-EC4DF8DEF18C}" srcOrd="0" destOrd="0" presId="urn:microsoft.com/office/officeart/2005/8/layout/bProcess3"/>
    <dgm:cxn modelId="{3FCA02A5-B9AC-4E10-BB7B-159D4D70CC5F}" srcId="{5C43C805-50BE-4B77-8AE9-748765E7EE57}" destId="{7A4660C0-1B2F-4BE5-AD07-C9DBE332D789}" srcOrd="0" destOrd="0" parTransId="{F81A55D8-A56E-418A-BF9E-A009C3243402}" sibTransId="{8E19207C-6CEC-4E6C-9127-171EE9BB69B1}"/>
    <dgm:cxn modelId="{1B7BE9E3-C1D7-435C-B9A8-88F427318E7C}" srcId="{5C43C805-50BE-4B77-8AE9-748765E7EE57}" destId="{C33127F8-C121-4199-BFC8-B30F0F9987A0}" srcOrd="2" destOrd="0" parTransId="{104D58BD-56E4-452E-87A4-522D707ED9D0}" sibTransId="{2A17778F-5C97-409F-A94A-6BA0FF981433}"/>
    <dgm:cxn modelId="{A70D0178-B8AF-4BD7-9395-B91D2C46DEB7}" type="presOf" srcId="{1DFE4B5D-0D24-4710-9B41-D255B3B5E7F8}" destId="{D4A3C913-FAEF-4FFD-BD97-6A3255D37861}" srcOrd="0" destOrd="0" presId="urn:microsoft.com/office/officeart/2005/8/layout/bProcess3"/>
    <dgm:cxn modelId="{D3E726EC-A94E-476A-AA67-60061E671A48}" type="presOf" srcId="{2A17778F-5C97-409F-A94A-6BA0FF981433}" destId="{64696F66-4843-496C-8FE5-43F91861819A}" srcOrd="1" destOrd="0" presId="urn:microsoft.com/office/officeart/2005/8/layout/bProcess3"/>
    <dgm:cxn modelId="{48CF35EF-50FA-4FEA-A89D-BDF22B915E84}" type="presOf" srcId="{1C8BCDC6-6ADF-4A8D-BC31-98029A276CE0}" destId="{A4D7A428-8894-42EF-87C5-189BB9768D4A}" srcOrd="0" destOrd="0" presId="urn:microsoft.com/office/officeart/2005/8/layout/bProcess3"/>
    <dgm:cxn modelId="{BD03C2FD-4C40-43A2-A56D-BE53081C11CA}" type="presOf" srcId="{2A17778F-5C97-409F-A94A-6BA0FF981433}" destId="{D71BF752-46D7-469E-8817-D1C1EBB26150}" srcOrd="0" destOrd="0" presId="urn:microsoft.com/office/officeart/2005/8/layout/bProcess3"/>
    <dgm:cxn modelId="{507D1C8A-9395-4EEC-AD2B-845E32850646}" type="presParOf" srcId="{DDE77786-B471-4DE7-8E38-1871BA561498}" destId="{C4400EEC-A40C-4132-9A8E-C5C36AB47BA6}" srcOrd="0" destOrd="0" presId="urn:microsoft.com/office/officeart/2005/8/layout/bProcess3"/>
    <dgm:cxn modelId="{4466AB76-D513-432B-8AA0-662952339030}" type="presParOf" srcId="{DDE77786-B471-4DE7-8E38-1871BA561498}" destId="{C24175D6-6707-4260-B50B-EC4DF8DEF18C}" srcOrd="1" destOrd="0" presId="urn:microsoft.com/office/officeart/2005/8/layout/bProcess3"/>
    <dgm:cxn modelId="{A17E1FB9-8C10-41FD-854F-B0C1DBAC46B2}" type="presParOf" srcId="{C24175D6-6707-4260-B50B-EC4DF8DEF18C}" destId="{12F637F8-07BE-485A-8CFA-90271C40A879}" srcOrd="0" destOrd="0" presId="urn:microsoft.com/office/officeart/2005/8/layout/bProcess3"/>
    <dgm:cxn modelId="{62F57742-D2D5-422F-B0DD-F5FBF7768117}" type="presParOf" srcId="{DDE77786-B471-4DE7-8E38-1871BA561498}" destId="{45FD9A49-0251-4B43-B066-5BFA143259ED}" srcOrd="2" destOrd="0" presId="urn:microsoft.com/office/officeart/2005/8/layout/bProcess3"/>
    <dgm:cxn modelId="{CC668415-78F6-4A54-86D1-FB3BD3988D91}" type="presParOf" srcId="{DDE77786-B471-4DE7-8E38-1871BA561498}" destId="{777CD993-5853-435B-A892-27B4C1C646C7}" srcOrd="3" destOrd="0" presId="urn:microsoft.com/office/officeart/2005/8/layout/bProcess3"/>
    <dgm:cxn modelId="{7F5FBBD3-839A-4945-B205-4FDA48BAE3C5}" type="presParOf" srcId="{777CD993-5853-435B-A892-27B4C1C646C7}" destId="{86910656-EBCD-43BB-A5EC-AA66189CD50E}" srcOrd="0" destOrd="0" presId="urn:microsoft.com/office/officeart/2005/8/layout/bProcess3"/>
    <dgm:cxn modelId="{0881DDBA-FAD2-4709-B35E-3DC29C6B87C9}" type="presParOf" srcId="{DDE77786-B471-4DE7-8E38-1871BA561498}" destId="{932581BB-03BF-4F4B-94CC-91A924B03138}" srcOrd="4" destOrd="0" presId="urn:microsoft.com/office/officeart/2005/8/layout/bProcess3"/>
    <dgm:cxn modelId="{D0791DE2-734B-4EFB-8E87-B279D2B16145}" type="presParOf" srcId="{DDE77786-B471-4DE7-8E38-1871BA561498}" destId="{D71BF752-46D7-469E-8817-D1C1EBB26150}" srcOrd="5" destOrd="0" presId="urn:microsoft.com/office/officeart/2005/8/layout/bProcess3"/>
    <dgm:cxn modelId="{778FB068-F3BD-4102-98D8-95DD16BE5B0B}" type="presParOf" srcId="{D71BF752-46D7-469E-8817-D1C1EBB26150}" destId="{64696F66-4843-496C-8FE5-43F91861819A}" srcOrd="0" destOrd="0" presId="urn:microsoft.com/office/officeart/2005/8/layout/bProcess3"/>
    <dgm:cxn modelId="{05C1C213-34E8-4D02-BCBC-3C61A3D39525}" type="presParOf" srcId="{DDE77786-B471-4DE7-8E38-1871BA561498}" destId="{4FD51238-3C33-4F1F-B246-E3BD5205B317}" srcOrd="6" destOrd="0" presId="urn:microsoft.com/office/officeart/2005/8/layout/bProcess3"/>
    <dgm:cxn modelId="{5FB1F7A0-60BB-4D91-8B6C-187E9827EEC0}" type="presParOf" srcId="{DDE77786-B471-4DE7-8E38-1871BA561498}" destId="{A4D7A428-8894-42EF-87C5-189BB9768D4A}" srcOrd="7" destOrd="0" presId="urn:microsoft.com/office/officeart/2005/8/layout/bProcess3"/>
    <dgm:cxn modelId="{0A7BE4FE-8E33-4DF0-B15C-8ADA8929725E}" type="presParOf" srcId="{A4D7A428-8894-42EF-87C5-189BB9768D4A}" destId="{4970E372-A8DD-4629-AE52-FB72AB22D217}" srcOrd="0" destOrd="0" presId="urn:microsoft.com/office/officeart/2005/8/layout/bProcess3"/>
    <dgm:cxn modelId="{046EED59-9720-4422-A4EA-D69595E92B57}" type="presParOf" srcId="{DDE77786-B471-4DE7-8E38-1871BA561498}" destId="{CB6842FC-5F83-4581-BCDE-C662190592A3}" srcOrd="8" destOrd="0" presId="urn:microsoft.com/office/officeart/2005/8/layout/bProcess3"/>
    <dgm:cxn modelId="{1AC6A297-22A5-4BAB-9F27-381C6FB8BAE8}" type="presParOf" srcId="{DDE77786-B471-4DE7-8E38-1871BA561498}" destId="{D6402211-6A6C-4A8B-88BB-BC5E2944F031}" srcOrd="9" destOrd="0" presId="urn:microsoft.com/office/officeart/2005/8/layout/bProcess3"/>
    <dgm:cxn modelId="{7772DD44-3B93-4B03-A8EF-8EFDE26F9A02}" type="presParOf" srcId="{D6402211-6A6C-4A8B-88BB-BC5E2944F031}" destId="{6A9A6D81-BC9C-40F1-8D17-41D23C295BCF}" srcOrd="0" destOrd="0" presId="urn:microsoft.com/office/officeart/2005/8/layout/bProcess3"/>
    <dgm:cxn modelId="{FC71383F-2D56-4B8C-BFB3-0DADDC3AF930}" type="presParOf" srcId="{DDE77786-B471-4DE7-8E38-1871BA561498}" destId="{D4A3C913-FAEF-4FFD-BD97-6A3255D3786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175D6-6707-4260-B50B-EC4DF8DEF18C}">
      <dsp:nvSpPr>
        <dsp:cNvPr id="0" name=""/>
        <dsp:cNvSpPr/>
      </dsp:nvSpPr>
      <dsp:spPr>
        <a:xfrm>
          <a:off x="2714100" y="547412"/>
          <a:ext cx="423037" cy="91440"/>
        </a:xfrm>
        <a:custGeom>
          <a:avLst/>
          <a:gdLst/>
          <a:ahLst/>
          <a:cxnLst/>
          <a:rect l="0" t="0" r="0" b="0"/>
          <a:pathLst>
            <a:path>
              <a:moveTo>
                <a:pt x="0" y="45720"/>
              </a:moveTo>
              <a:lnTo>
                <a:pt x="423037"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bg1"/>
            </a:solidFill>
          </a:endParaRPr>
        </a:p>
      </dsp:txBody>
      <dsp:txXfrm>
        <a:off x="2914278" y="590864"/>
        <a:ext cx="22681" cy="4536"/>
      </dsp:txXfrm>
    </dsp:sp>
    <dsp:sp modelId="{C4400EEC-A40C-4132-9A8E-C5C36AB47BA6}">
      <dsp:nvSpPr>
        <dsp:cNvPr id="0" name=""/>
        <dsp:cNvSpPr/>
      </dsp:nvSpPr>
      <dsp:spPr>
        <a:xfrm>
          <a:off x="743563" y="1431"/>
          <a:ext cx="1972337" cy="1183402"/>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mn-lt"/>
              <a:ea typeface="+mj-ea"/>
              <a:cs typeface="+mj-cs"/>
            </a:rPr>
            <a:t>Upload a professional picture</a:t>
          </a:r>
          <a:endParaRPr lang="en-US" sz="1400" b="1" kern="1200" dirty="0"/>
        </a:p>
      </dsp:txBody>
      <dsp:txXfrm>
        <a:off x="743563" y="1431"/>
        <a:ext cx="1972337" cy="1183402"/>
      </dsp:txXfrm>
    </dsp:sp>
    <dsp:sp modelId="{777CD993-5853-435B-A892-27B4C1C646C7}">
      <dsp:nvSpPr>
        <dsp:cNvPr id="0" name=""/>
        <dsp:cNvSpPr/>
      </dsp:nvSpPr>
      <dsp:spPr>
        <a:xfrm>
          <a:off x="5140076" y="547412"/>
          <a:ext cx="423037" cy="91440"/>
        </a:xfrm>
        <a:custGeom>
          <a:avLst/>
          <a:gdLst/>
          <a:ahLst/>
          <a:cxnLst/>
          <a:rect l="0" t="0" r="0" b="0"/>
          <a:pathLst>
            <a:path>
              <a:moveTo>
                <a:pt x="0" y="45720"/>
              </a:moveTo>
              <a:lnTo>
                <a:pt x="423037" y="45720"/>
              </a:lnTo>
            </a:path>
          </a:pathLst>
        </a:custGeom>
        <a:noFill/>
        <a:ln w="9525" cap="flat" cmpd="sng" algn="ctr">
          <a:solidFill>
            <a:schemeClr val="accent1">
              <a:shade val="90000"/>
              <a:hueOff val="188887"/>
              <a:satOff val="-21996"/>
              <a:lumOff val="13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bg1"/>
            </a:solidFill>
          </a:endParaRPr>
        </a:p>
      </dsp:txBody>
      <dsp:txXfrm>
        <a:off x="5340254" y="590864"/>
        <a:ext cx="22681" cy="4536"/>
      </dsp:txXfrm>
    </dsp:sp>
    <dsp:sp modelId="{45FD9A49-0251-4B43-B066-5BFA143259ED}">
      <dsp:nvSpPr>
        <dsp:cNvPr id="0" name=""/>
        <dsp:cNvSpPr/>
      </dsp:nvSpPr>
      <dsp:spPr>
        <a:xfrm>
          <a:off x="3169538" y="1431"/>
          <a:ext cx="1972337" cy="1183402"/>
        </a:xfrm>
        <a:prstGeom prst="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kumimoji="0" lang="en-US" sz="1400" b="1" i="0" u="none" strike="noStrike" kern="1200" cap="none" spc="0" normalizeH="0" dirty="0" smtClean="0">
              <a:ln/>
              <a:solidFill>
                <a:schemeClr val="bg1"/>
              </a:solidFill>
              <a:effectLst/>
              <a:uLnTx/>
              <a:uFillTx/>
              <a:latin typeface="+mn-lt"/>
              <a:ea typeface="+mj-ea"/>
              <a:cs typeface="+mj-cs"/>
            </a:rPr>
            <a:t>Enter relevant past employment.  Provide details, accomplishments, key words, </a:t>
          </a:r>
        </a:p>
      </dsp:txBody>
      <dsp:txXfrm>
        <a:off x="3169538" y="1431"/>
        <a:ext cx="1972337" cy="1183402"/>
      </dsp:txXfrm>
    </dsp:sp>
    <dsp:sp modelId="{D71BF752-46D7-469E-8817-D1C1EBB26150}">
      <dsp:nvSpPr>
        <dsp:cNvPr id="0" name=""/>
        <dsp:cNvSpPr/>
      </dsp:nvSpPr>
      <dsp:spPr>
        <a:xfrm>
          <a:off x="1729732" y="1183034"/>
          <a:ext cx="4851950" cy="423037"/>
        </a:xfrm>
        <a:custGeom>
          <a:avLst/>
          <a:gdLst/>
          <a:ahLst/>
          <a:cxnLst/>
          <a:rect l="0" t="0" r="0" b="0"/>
          <a:pathLst>
            <a:path>
              <a:moveTo>
                <a:pt x="4851950" y="0"/>
              </a:moveTo>
              <a:lnTo>
                <a:pt x="4851950" y="228618"/>
              </a:lnTo>
              <a:lnTo>
                <a:pt x="0" y="228618"/>
              </a:lnTo>
              <a:lnTo>
                <a:pt x="0" y="423037"/>
              </a:lnTo>
            </a:path>
          </a:pathLst>
        </a:custGeom>
        <a:noFill/>
        <a:ln w="9525" cap="flat" cmpd="sng" algn="ctr">
          <a:solidFill>
            <a:schemeClr val="accent1">
              <a:shade val="90000"/>
              <a:hueOff val="377775"/>
              <a:satOff val="-43992"/>
              <a:lumOff val="271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bg1"/>
            </a:solidFill>
          </a:endParaRPr>
        </a:p>
      </dsp:txBody>
      <dsp:txXfrm>
        <a:off x="4033879" y="1392284"/>
        <a:ext cx="243655" cy="4536"/>
      </dsp:txXfrm>
    </dsp:sp>
    <dsp:sp modelId="{932581BB-03BF-4F4B-94CC-91A924B03138}">
      <dsp:nvSpPr>
        <dsp:cNvPr id="0" name=""/>
        <dsp:cNvSpPr/>
      </dsp:nvSpPr>
      <dsp:spPr>
        <a:xfrm>
          <a:off x="5595514" y="1431"/>
          <a:ext cx="1972337" cy="1183402"/>
        </a:xfrm>
        <a:prstGeom prst="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baseline="0" noProof="0" dirty="0" smtClean="0">
              <a:latin typeface="+mn-lt"/>
              <a:ea typeface="+mj-ea"/>
              <a:cs typeface="+mj-cs"/>
            </a:rPr>
            <a:t>Include</a:t>
          </a:r>
          <a:r>
            <a:rPr lang="en-US" sz="1400" b="1" kern="1200" noProof="0" dirty="0" smtClean="0">
              <a:latin typeface="+mn-lt"/>
              <a:ea typeface="+mj-ea"/>
              <a:cs typeface="+mj-cs"/>
            </a:rPr>
            <a:t> certifications</a:t>
          </a:r>
        </a:p>
      </dsp:txBody>
      <dsp:txXfrm>
        <a:off x="5595514" y="1431"/>
        <a:ext cx="1972337" cy="1183402"/>
      </dsp:txXfrm>
    </dsp:sp>
    <dsp:sp modelId="{A4D7A428-8894-42EF-87C5-189BB9768D4A}">
      <dsp:nvSpPr>
        <dsp:cNvPr id="0" name=""/>
        <dsp:cNvSpPr/>
      </dsp:nvSpPr>
      <dsp:spPr>
        <a:xfrm>
          <a:off x="2714100" y="2184453"/>
          <a:ext cx="423037" cy="91440"/>
        </a:xfrm>
        <a:custGeom>
          <a:avLst/>
          <a:gdLst/>
          <a:ahLst/>
          <a:cxnLst/>
          <a:rect l="0" t="0" r="0" b="0"/>
          <a:pathLst>
            <a:path>
              <a:moveTo>
                <a:pt x="0" y="45720"/>
              </a:moveTo>
              <a:lnTo>
                <a:pt x="423037" y="45720"/>
              </a:lnTo>
            </a:path>
          </a:pathLst>
        </a:custGeom>
        <a:noFill/>
        <a:ln w="9525" cap="flat" cmpd="sng" algn="ctr">
          <a:solidFill>
            <a:schemeClr val="accent1">
              <a:shade val="90000"/>
              <a:hueOff val="566662"/>
              <a:satOff val="-65988"/>
              <a:lumOff val="407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bg1"/>
            </a:solidFill>
          </a:endParaRPr>
        </a:p>
      </dsp:txBody>
      <dsp:txXfrm>
        <a:off x="2914278" y="2227904"/>
        <a:ext cx="22681" cy="4536"/>
      </dsp:txXfrm>
    </dsp:sp>
    <dsp:sp modelId="{4FD51238-3C33-4F1F-B246-E3BD5205B317}">
      <dsp:nvSpPr>
        <dsp:cNvPr id="0" name=""/>
        <dsp:cNvSpPr/>
      </dsp:nvSpPr>
      <dsp:spPr>
        <a:xfrm>
          <a:off x="743563" y="1638471"/>
          <a:ext cx="1972337" cy="1183402"/>
        </a:xfrm>
        <a:prstGeom prst="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kumimoji="0" lang="en-US" sz="1200" b="1" i="0" u="none" strike="noStrike" kern="1200" cap="none" spc="0" normalizeH="0" baseline="0" dirty="0" smtClean="0">
              <a:ln/>
              <a:solidFill>
                <a:schemeClr val="bg1"/>
              </a:solidFill>
              <a:effectLst/>
              <a:uLnTx/>
              <a:uFillTx/>
              <a:latin typeface="+mn-lt"/>
              <a:ea typeface="+mj-ea"/>
              <a:cs typeface="+mj-cs"/>
            </a:rPr>
            <a:t>Download the Box.net application to attach a copy of your resume</a:t>
          </a:r>
          <a:endParaRPr kumimoji="0" lang="en-US" sz="1200" b="1" i="0" u="none" strike="noStrike" kern="1200" cap="none" spc="0" normalizeH="0" dirty="0" smtClean="0">
            <a:ln/>
            <a:solidFill>
              <a:schemeClr val="bg1"/>
            </a:solidFill>
            <a:effectLst/>
            <a:uLnTx/>
            <a:uFillTx/>
            <a:latin typeface="+mn-lt"/>
            <a:ea typeface="+mj-ea"/>
            <a:cs typeface="+mj-cs"/>
          </a:endParaRPr>
        </a:p>
      </dsp:txBody>
      <dsp:txXfrm>
        <a:off x="743563" y="1638471"/>
        <a:ext cx="1972337" cy="1183402"/>
      </dsp:txXfrm>
    </dsp:sp>
    <dsp:sp modelId="{D6402211-6A6C-4A8B-88BB-BC5E2944F031}">
      <dsp:nvSpPr>
        <dsp:cNvPr id="0" name=""/>
        <dsp:cNvSpPr/>
      </dsp:nvSpPr>
      <dsp:spPr>
        <a:xfrm>
          <a:off x="5140076" y="2184453"/>
          <a:ext cx="423037" cy="91440"/>
        </a:xfrm>
        <a:custGeom>
          <a:avLst/>
          <a:gdLst/>
          <a:ahLst/>
          <a:cxnLst/>
          <a:rect l="0" t="0" r="0" b="0"/>
          <a:pathLst>
            <a:path>
              <a:moveTo>
                <a:pt x="0" y="45720"/>
              </a:moveTo>
              <a:lnTo>
                <a:pt x="423037" y="45720"/>
              </a:lnTo>
            </a:path>
          </a:pathLst>
        </a:custGeom>
        <a:noFill/>
        <a:ln w="9525" cap="flat" cmpd="sng" algn="ctr">
          <a:solidFill>
            <a:schemeClr val="accent1">
              <a:shade val="90000"/>
              <a:hueOff val="755550"/>
              <a:satOff val="-87984"/>
              <a:lumOff val="5435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dirty="0">
            <a:solidFill>
              <a:schemeClr val="bg1"/>
            </a:solidFill>
          </a:endParaRPr>
        </a:p>
      </dsp:txBody>
      <dsp:txXfrm>
        <a:off x="5340254" y="2227904"/>
        <a:ext cx="22681" cy="4536"/>
      </dsp:txXfrm>
    </dsp:sp>
    <dsp:sp modelId="{CB6842FC-5F83-4581-BCDE-C662190592A3}">
      <dsp:nvSpPr>
        <dsp:cNvPr id="0" name=""/>
        <dsp:cNvSpPr/>
      </dsp:nvSpPr>
      <dsp:spPr>
        <a:xfrm>
          <a:off x="3169538" y="1638471"/>
          <a:ext cx="1972337" cy="1183402"/>
        </a:xfrm>
        <a:prstGeom prst="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baseline="0" noProof="0" dirty="0" smtClean="0">
              <a:latin typeface="+mn-lt"/>
              <a:ea typeface="+mj-ea"/>
              <a:cs typeface="+mj-cs"/>
            </a:rPr>
            <a:t>Update</a:t>
          </a:r>
          <a:r>
            <a:rPr lang="en-US" sz="1400" b="1" kern="1200" noProof="0" dirty="0" smtClean="0">
              <a:latin typeface="+mn-lt"/>
              <a:ea typeface="+mj-ea"/>
              <a:cs typeface="+mj-cs"/>
            </a:rPr>
            <a:t> your profile and refresh “what are you doing now”</a:t>
          </a:r>
        </a:p>
      </dsp:txBody>
      <dsp:txXfrm>
        <a:off x="3169538" y="1638471"/>
        <a:ext cx="1972337" cy="1183402"/>
      </dsp:txXfrm>
    </dsp:sp>
    <dsp:sp modelId="{D4A3C913-FAEF-4FFD-BD97-6A3255D37861}">
      <dsp:nvSpPr>
        <dsp:cNvPr id="0" name=""/>
        <dsp:cNvSpPr/>
      </dsp:nvSpPr>
      <dsp:spPr>
        <a:xfrm>
          <a:off x="5595514" y="1638471"/>
          <a:ext cx="1972337" cy="1183402"/>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kumimoji="0" lang="en-US" sz="1400" b="1" i="0" u="none" strike="noStrike" kern="1200" cap="none" spc="0" normalizeH="0" baseline="0" dirty="0" smtClean="0">
              <a:ln/>
              <a:effectLst/>
              <a:uLnTx/>
              <a:uFillTx/>
              <a:latin typeface="+mn-lt"/>
              <a:ea typeface="+mj-ea"/>
              <a:cs typeface="+mj-cs"/>
            </a:rPr>
            <a:t>Highlight community involvement activities and professional blogs</a:t>
          </a:r>
        </a:p>
      </dsp:txBody>
      <dsp:txXfrm>
        <a:off x="5595514" y="1638471"/>
        <a:ext cx="1972337" cy="11834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A5BBE4-AEA3-489A-A28E-0C2FAF2506E3}" type="datetimeFigureOut">
              <a:rPr lang="en-US" smtClean="0"/>
              <a:pPr/>
              <a:t>5/14/2014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2256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2F9736-E283-4106-A677-D4B584083710}" type="slidenum">
              <a:rPr lang="en-US" smtClean="0"/>
              <a:pPr>
                <a:defRPr/>
              </a:pPr>
              <a:t>1</a:t>
            </a:fld>
            <a:endParaRPr lang="en-US"/>
          </a:p>
        </p:txBody>
      </p:sp>
    </p:spTree>
    <p:extLst>
      <p:ext uri="{BB962C8B-B14F-4D97-AF65-F5344CB8AC3E}">
        <p14:creationId xmlns:p14="http://schemas.microsoft.com/office/powerpoint/2010/main" val="287105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xfrm>
            <a:off x="708698" y="4861782"/>
            <a:ext cx="5681905" cy="1443558"/>
          </a:xfrm>
          <a:ln/>
          <a:extLst/>
        </p:spPr>
        <p:txBody>
          <a:bodyPr/>
          <a:lstStyle/>
          <a:p>
            <a:endParaRPr lang="en-US" b="0" baseline="0"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45811EA3-5F0D-4C13-B7ED-B45DC8177189}" type="slidenum">
              <a:rPr lang="en-GB" sz="1300" b="0" smtClean="0"/>
              <a:pPr eaLnBrk="1" hangingPunct="1"/>
              <a:t>10</a:t>
            </a:fld>
            <a:endParaRPr lang="en-GB" sz="1300" b="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8319A1EB-554C-47D2-8484-8FC85EC0D558}" type="slidenum">
              <a:rPr lang="en-GB" sz="1300" b="0" smtClean="0"/>
              <a:pPr eaLnBrk="1" hangingPunct="1"/>
              <a:t>11</a:t>
            </a:fld>
            <a:endParaRPr lang="en-GB" sz="1300" b="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a:xfrm>
            <a:off x="708698" y="4861780"/>
            <a:ext cx="5681905" cy="181069"/>
          </a:xfrm>
          <a:ln/>
          <a:extLst/>
        </p:spPr>
        <p:txBody>
          <a:bodyPr/>
          <a:lstStyle/>
          <a:p>
            <a:pPr>
              <a:defRPr/>
            </a:pPr>
            <a:endParaRPr lang="en-US" b="1"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a:xfrm>
            <a:off x="708698" y="4861780"/>
            <a:ext cx="5681905" cy="181069"/>
          </a:xfrm>
          <a:ln/>
          <a:extLst/>
        </p:spPr>
        <p:txBody>
          <a:bodyPr/>
          <a:lstStyle/>
          <a:p>
            <a:pPr>
              <a:defRPr/>
            </a:pP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8BA1D5D2-60A4-4327-BF57-9104D4E393C5}" type="slidenum">
              <a:rPr lang="en-GB" sz="1300" b="0" smtClean="0"/>
              <a:pPr eaLnBrk="1" hangingPunct="1"/>
              <a:t>14</a:t>
            </a:fld>
            <a:endParaRPr lang="en-GB" sz="1300" b="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a:buFont typeface="Arial" pitchFamily="34" charset="0"/>
              <a:buNone/>
              <a:defRPr/>
            </a:pPr>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E28E70F9-E89C-49D2-8D09-AB5EF576ECA4}" type="slidenum">
              <a:rPr lang="en-GB" sz="1300" b="0" smtClean="0"/>
              <a:pPr eaLnBrk="1" hangingPunct="1"/>
              <a:t>15</a:t>
            </a:fld>
            <a:endParaRPr lang="en-GB" sz="1300" b="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Rectangle 3"/>
          <p:cNvSpPr>
            <a:spLocks noGrp="1"/>
          </p:cNvSpPr>
          <p:nvPr>
            <p:ph type="body" idx="1"/>
          </p:nvPr>
        </p:nvSpPr>
        <p:spPr>
          <a:xfrm>
            <a:off x="708698" y="4861781"/>
            <a:ext cx="5681905" cy="1805610"/>
          </a:xfrm>
        </p:spPr>
        <p:txBody>
          <a:bodyPr/>
          <a:lstStyle/>
          <a:p>
            <a:pPr marL="0" indent="0">
              <a:buFont typeface="Arial" charset="0"/>
              <a:buNone/>
              <a:defRPr/>
            </a:pPr>
            <a:endParaRPr lang="en-US" dirty="0" smtClean="0"/>
          </a:p>
          <a:p>
            <a:pPr>
              <a:buFont typeface="Arial" pitchFamily="34" charset="0"/>
              <a:buNone/>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ln/>
          <a:extLst/>
        </p:spPr>
        <p:txBody>
          <a:bodyPr/>
          <a:lstStyle/>
          <a:p>
            <a:pPr>
              <a:buFont typeface="Arial" pitchFamily="34" charset="0"/>
              <a:buNone/>
              <a:defRPr/>
            </a:pPr>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E5D561D0-08E1-4B35-8F96-760070160F92}" type="slidenum">
              <a:rPr lang="en-GB" sz="1300" b="0" smtClean="0"/>
              <a:pPr eaLnBrk="1" hangingPunct="1"/>
              <a:t>17</a:t>
            </a:fld>
            <a:endParaRPr lang="en-GB" sz="1300" b="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indent="0">
              <a:buFont typeface="Arial" charset="0"/>
              <a:buNone/>
            </a:pPr>
            <a:endParaRPr lang="en-US" baseline="0" dirty="0" smtClean="0">
              <a:latin typeface="Arial" charset="0"/>
            </a:endParaRPr>
          </a:p>
          <a:p>
            <a:pPr marL="171450" indent="-171450">
              <a:buFont typeface="Arial" charset="0"/>
              <a:buChar char="•"/>
            </a:pPr>
            <a:endParaRPr lang="en-US" dirty="0" smtClean="0">
              <a:latin typeface="Arial"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657567B1-7A04-43CB-9B9C-0ACBCC52EB83}" type="slidenum">
              <a:rPr lang="en-GB" sz="1300" b="0" smtClean="0"/>
              <a:pPr eaLnBrk="1" hangingPunct="1"/>
              <a:t>18</a:t>
            </a:fld>
            <a:endParaRPr lang="en-GB" sz="1300" b="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E4BCB60C-A6B3-4169-A53C-2E5C39BD6152}" type="slidenum">
              <a:rPr lang="en-GB" sz="1300" b="0" smtClean="0"/>
              <a:pPr eaLnBrk="1" hangingPunct="1"/>
              <a:t>19</a:t>
            </a:fld>
            <a:endParaRPr lang="en-GB" sz="1300"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buFont typeface="Arial" pitchFamily="34" charset="0"/>
              <a:buNone/>
              <a:defRPr/>
            </a:pPr>
            <a:endParaRPr lang="en-US" dirty="0" smtClean="0">
              <a:latin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BACB1560-DA86-4810-A9E4-25B61DF4DE4A}" type="slidenum">
              <a:rPr lang="en-GB" sz="1300" b="0" smtClean="0"/>
              <a:pPr eaLnBrk="1" hangingPunct="1"/>
              <a:t>2</a:t>
            </a:fld>
            <a:endParaRPr lang="en-GB" sz="1300"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ln/>
          <a:extLst/>
        </p:spPr>
        <p:txBody>
          <a:bodyPr/>
          <a:lstStyle/>
          <a:p>
            <a:pPr>
              <a:buFont typeface="Arial" pitchFamily="34" charset="0"/>
              <a:buNone/>
              <a:defRPr/>
            </a:pPr>
            <a:endParaRPr lang="en-US" dirty="0" smtClean="0">
              <a:latin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8292FE9E-AF22-455F-87E3-3F5E23ACE5E4}" type="slidenum">
              <a:rPr lang="en-GB" sz="1300" b="0" smtClean="0"/>
              <a:pPr eaLnBrk="1" hangingPunct="1"/>
              <a:t>20</a:t>
            </a:fld>
            <a:endParaRPr lang="en-GB" sz="1300"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DF524306-46B0-4EDF-A645-A2AC58F7A2E8}" type="slidenum">
              <a:rPr lang="en-GB" sz="1300" b="0" smtClean="0"/>
              <a:pPr eaLnBrk="1" hangingPunct="1"/>
              <a:t>21</a:t>
            </a:fld>
            <a:endParaRPr lang="en-GB" sz="1300" b="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p:spPr>
        <p:txBody>
          <a:bodyPr/>
          <a:lstStyle/>
          <a:p>
            <a:pPr marL="0" indent="0">
              <a:buFont typeface="Arial" pitchFamily="34" charset="0"/>
              <a:buNone/>
              <a:defRPr/>
            </a:pPr>
            <a:endParaRPr lang="en-US" dirty="0" smtClean="0">
              <a:latin typeface="Arial" charset="0"/>
            </a:endParaRPr>
          </a:p>
          <a:p>
            <a:pPr>
              <a:defRPr/>
            </a:pPr>
            <a:endParaRPr lang="en-US" dirty="0" smtClean="0">
              <a:latin typeface="Arial"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52771375-04F0-4F80-98D5-88B8B7594AB0}" type="slidenum">
              <a:rPr lang="en-GB" sz="1300" b="0" smtClean="0"/>
              <a:pPr eaLnBrk="1" hangingPunct="1"/>
              <a:t>22</a:t>
            </a:fld>
            <a:endParaRPr lang="en-GB" sz="1300" b="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b="0" dirty="0" smtClean="0">
              <a:latin typeface="Arial" charset="0"/>
            </a:endParaRPr>
          </a:p>
          <a:p>
            <a:endParaRPr lang="en-US" b="1" i="1" dirty="0" smtClean="0">
              <a:latin typeface="Arial" charset="0"/>
            </a:endParaRPr>
          </a:p>
          <a:p>
            <a:endParaRPr lang="en-US" dirty="0" smtClean="0">
              <a:latin typeface="Arial"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3C51F399-9C00-40A8-82EC-722E9679FB57}" type="slidenum">
              <a:rPr lang="en-GB" sz="1300" b="0" smtClean="0"/>
              <a:pPr eaLnBrk="1" hangingPunct="1"/>
              <a:t>23</a:t>
            </a:fld>
            <a:endParaRPr lang="en-GB" sz="1300" b="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smtClean="0">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30EBEC04-7773-4C82-BDAA-971E454D872F}" type="slidenum">
              <a:rPr lang="en-GB" sz="1300" b="0" smtClean="0"/>
              <a:pPr eaLnBrk="1" hangingPunct="1"/>
              <a:t>24</a:t>
            </a:fld>
            <a:endParaRPr lang="en-GB" sz="1300"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8162DF4-33DC-4725-BB4D-549C2CDB6F90}" type="slidenum">
              <a:rPr lang="en-US"/>
              <a:pPr/>
              <a:t>25</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buFontTx/>
              <a:buNone/>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900" dirty="0" smtClean="0">
              <a:latin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3F7801BA-2AB1-4C5A-B074-B5D52EC9124B}" type="slidenum">
              <a:rPr lang="en-GB" sz="1300" b="0" smtClean="0"/>
              <a:pPr eaLnBrk="1" hangingPunct="1"/>
              <a:t>3</a:t>
            </a:fld>
            <a:endParaRPr lang="en-GB" sz="1300"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24D5C0-ABBD-4A32-9D61-2CCDC0B0328B}" type="slidenum">
              <a:rPr lang="en-GB" smtClean="0"/>
              <a:pPr>
                <a:defRPr/>
              </a:pPr>
              <a:t>4</a:t>
            </a:fld>
            <a:endParaRPr lang="en-GB" dirty="0"/>
          </a:p>
        </p:txBody>
      </p:sp>
    </p:spTree>
    <p:extLst>
      <p:ext uri="{BB962C8B-B14F-4D97-AF65-F5344CB8AC3E}">
        <p14:creationId xmlns:p14="http://schemas.microsoft.com/office/powerpoint/2010/main" val="11010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100000"/>
              </a:spcBef>
              <a:spcAft>
                <a:spcPct val="0"/>
              </a:spcAft>
              <a:buClrTx/>
              <a:buSzTx/>
              <a:buFont typeface="Arial" charset="0"/>
              <a:buNone/>
              <a:tabLst/>
              <a:defRPr/>
            </a:pPr>
            <a:endParaRPr lang="en-US" dirty="0" smtClean="0">
              <a:latin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D04582BF-A719-47C5-921A-F48123F482B9}" type="slidenum">
              <a:rPr lang="en-GB" sz="1300" b="0" smtClean="0"/>
              <a:pPr eaLnBrk="1" hangingPunct="1"/>
              <a:t>5</a:t>
            </a:fld>
            <a:endParaRPr lang="en-GB" sz="1300" b="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8698" y="4861780"/>
            <a:ext cx="5681905" cy="5774230"/>
          </a:xfrm>
        </p:spPr>
        <p:txBody>
          <a:bodyPr/>
          <a:lstStyle/>
          <a:p>
            <a:pPr>
              <a:buFont typeface="Arial" pitchFamily="34" charset="0"/>
              <a:buNone/>
              <a:defRPr/>
            </a:pPr>
            <a:endParaRPr lang="en-US" b="1" baseline="0"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A735870E-1637-4158-B2B8-6AB25D9D0F59}" type="slidenum">
              <a:rPr lang="en-GB" sz="1300" b="0" smtClean="0"/>
              <a:pPr eaLnBrk="1" hangingPunct="1"/>
              <a:t>6</a:t>
            </a:fld>
            <a:endParaRPr lang="en-GB" sz="1300"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8698" y="4861781"/>
            <a:ext cx="5681905" cy="8697435"/>
          </a:xfrm>
        </p:spPr>
        <p:txBody>
          <a:bodyPr/>
          <a:lstStyle/>
          <a:p>
            <a:pPr marL="0" indent="0">
              <a:buFont typeface="Arial" pitchFamily="34" charset="0"/>
              <a:buNone/>
              <a:defRPr/>
            </a:pPr>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C06692F9-B6B9-473C-9BD6-B999B53F903F}" type="slidenum">
              <a:rPr lang="en-GB" sz="1300" b="0" smtClean="0"/>
              <a:pPr eaLnBrk="1" hangingPunct="1"/>
              <a:t>7</a:t>
            </a:fld>
            <a:endParaRPr lang="en-GB" sz="1300" b="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xfrm>
            <a:off x="708698" y="4861782"/>
            <a:ext cx="5681905" cy="1443558"/>
          </a:xfrm>
          <a:ln/>
          <a:extLst/>
        </p:spPr>
        <p:txBody>
          <a:bodyPr/>
          <a:lstStyle/>
          <a:p>
            <a:pPr>
              <a:buFont typeface="Arial" pitchFamily="34" charset="0"/>
              <a:buNone/>
              <a:defRPr/>
            </a:pPr>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45811EA3-5F0D-4C13-B7ED-B45DC8177189}" type="slidenum">
              <a:rPr lang="en-GB" sz="1300" b="0" smtClean="0"/>
              <a:pPr eaLnBrk="1" hangingPunct="1"/>
              <a:t>8</a:t>
            </a:fld>
            <a:endParaRPr lang="en-GB" sz="1300"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xfrm>
            <a:off x="708698" y="4861782"/>
            <a:ext cx="5681905" cy="1443558"/>
          </a:xfrm>
          <a:ln/>
          <a:extLst/>
        </p:spPr>
        <p:txBody>
          <a:bodyPr/>
          <a:lstStyle/>
          <a:p>
            <a:pPr>
              <a:buFont typeface="Arial" pitchFamily="34" charset="0"/>
              <a:buNone/>
              <a:defRPr/>
            </a:pPr>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3575" eaLnBrk="0" hangingPunct="0">
              <a:defRPr sz="1100" b="1">
                <a:solidFill>
                  <a:schemeClr val="tx1"/>
                </a:solidFill>
                <a:latin typeface="Arial" charset="0"/>
                <a:cs typeface="Arial" charset="0"/>
              </a:defRPr>
            </a:lvl1pPr>
            <a:lvl2pPr marL="742950" indent="-285750" defTabSz="663575" eaLnBrk="0" hangingPunct="0">
              <a:defRPr sz="1100" b="1">
                <a:solidFill>
                  <a:schemeClr val="tx1"/>
                </a:solidFill>
                <a:latin typeface="Arial" charset="0"/>
                <a:cs typeface="Arial" charset="0"/>
              </a:defRPr>
            </a:lvl2pPr>
            <a:lvl3pPr marL="1143000" indent="-228600" defTabSz="663575" eaLnBrk="0" hangingPunct="0">
              <a:defRPr sz="1100" b="1">
                <a:solidFill>
                  <a:schemeClr val="tx1"/>
                </a:solidFill>
                <a:latin typeface="Arial" charset="0"/>
                <a:cs typeface="Arial" charset="0"/>
              </a:defRPr>
            </a:lvl3pPr>
            <a:lvl4pPr marL="1600200" indent="-228600" defTabSz="663575" eaLnBrk="0" hangingPunct="0">
              <a:defRPr sz="1100" b="1">
                <a:solidFill>
                  <a:schemeClr val="tx1"/>
                </a:solidFill>
                <a:latin typeface="Arial" charset="0"/>
                <a:cs typeface="Arial" charset="0"/>
              </a:defRPr>
            </a:lvl4pPr>
            <a:lvl5pPr marL="2057400" indent="-228600" defTabSz="663575" eaLnBrk="0" hangingPunct="0">
              <a:defRPr sz="1100" b="1">
                <a:solidFill>
                  <a:schemeClr val="tx1"/>
                </a:solidFill>
                <a:latin typeface="Arial" charset="0"/>
                <a:cs typeface="Arial" charset="0"/>
              </a:defRPr>
            </a:lvl5pPr>
            <a:lvl6pPr marL="2514600" indent="-228600" defTabSz="663575" eaLnBrk="0" fontAlgn="base" hangingPunct="0">
              <a:spcBef>
                <a:spcPct val="0"/>
              </a:spcBef>
              <a:spcAft>
                <a:spcPct val="0"/>
              </a:spcAft>
              <a:defRPr sz="1100" b="1">
                <a:solidFill>
                  <a:schemeClr val="tx1"/>
                </a:solidFill>
                <a:latin typeface="Arial" charset="0"/>
                <a:cs typeface="Arial" charset="0"/>
              </a:defRPr>
            </a:lvl6pPr>
            <a:lvl7pPr marL="2971800" indent="-228600" defTabSz="663575" eaLnBrk="0" fontAlgn="base" hangingPunct="0">
              <a:spcBef>
                <a:spcPct val="0"/>
              </a:spcBef>
              <a:spcAft>
                <a:spcPct val="0"/>
              </a:spcAft>
              <a:defRPr sz="1100" b="1">
                <a:solidFill>
                  <a:schemeClr val="tx1"/>
                </a:solidFill>
                <a:latin typeface="Arial" charset="0"/>
                <a:cs typeface="Arial" charset="0"/>
              </a:defRPr>
            </a:lvl7pPr>
            <a:lvl8pPr marL="3429000" indent="-228600" defTabSz="663575" eaLnBrk="0" fontAlgn="base" hangingPunct="0">
              <a:spcBef>
                <a:spcPct val="0"/>
              </a:spcBef>
              <a:spcAft>
                <a:spcPct val="0"/>
              </a:spcAft>
              <a:defRPr sz="1100" b="1">
                <a:solidFill>
                  <a:schemeClr val="tx1"/>
                </a:solidFill>
                <a:latin typeface="Arial" charset="0"/>
                <a:cs typeface="Arial" charset="0"/>
              </a:defRPr>
            </a:lvl8pPr>
            <a:lvl9pPr marL="3886200" indent="-228600" defTabSz="663575" eaLnBrk="0" fontAlgn="base" hangingPunct="0">
              <a:spcBef>
                <a:spcPct val="0"/>
              </a:spcBef>
              <a:spcAft>
                <a:spcPct val="0"/>
              </a:spcAft>
              <a:defRPr sz="1100" b="1">
                <a:solidFill>
                  <a:schemeClr val="tx1"/>
                </a:solidFill>
                <a:latin typeface="Arial" charset="0"/>
                <a:cs typeface="Arial" charset="0"/>
              </a:defRPr>
            </a:lvl9pPr>
          </a:lstStyle>
          <a:p>
            <a:pPr eaLnBrk="1" hangingPunct="1"/>
            <a:fld id="{45811EA3-5F0D-4C13-B7ED-B45DC8177189}" type="slidenum">
              <a:rPr lang="en-GB" sz="1300" b="0" smtClean="0"/>
              <a:pPr eaLnBrk="1" hangingPunct="1"/>
              <a:t>9</a:t>
            </a:fld>
            <a:endParaRPr lang="en-GB" sz="1300"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1812924"/>
            <a:ext cx="4628956" cy="842400"/>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4400" y="4357694"/>
            <a:ext cx="4628561" cy="1143008"/>
          </a:xfrm>
        </p:spPr>
        <p:txBody>
          <a:bodyPr>
            <a:normAutofit/>
          </a:bodyPr>
          <a:lstStyle>
            <a:lvl1pPr marL="0" indent="0" algn="l">
              <a:lnSpc>
                <a:spcPct val="120000"/>
              </a:lnSpc>
              <a:spcBef>
                <a:spcPts val="0"/>
              </a:spcBef>
              <a:spcAft>
                <a:spcPts val="0"/>
              </a:spcAft>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8" name="Text Placeholder 5"/>
          <p:cNvSpPr>
            <a:spLocks noGrp="1"/>
          </p:cNvSpPr>
          <p:nvPr>
            <p:ph type="body" sz="quarter" idx="10"/>
          </p:nvPr>
        </p:nvSpPr>
        <p:spPr>
          <a:xfrm>
            <a:off x="375050" y="2663187"/>
            <a:ext cx="46296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10" y="1812925"/>
            <a:ext cx="4619657" cy="4187843"/>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566710" y="722451"/>
            <a:ext cx="4619916" cy="1090474"/>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295200"/>
            <a:ext cx="6845093"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812925"/>
            <a:ext cx="8388000" cy="4345990"/>
          </a:xfrm>
        </p:spPr>
        <p:txBody>
          <a:bodyPr>
            <a:noAutofit/>
          </a:bodyPr>
          <a:lstStyle>
            <a:lvl1pPr marL="0" indent="0">
              <a:spcBef>
                <a:spcPts val="1800"/>
              </a:spcBef>
              <a:spcAft>
                <a:spcPts val="0"/>
              </a:spcAft>
              <a:buNone/>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441410"/>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415313"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en-US" smtClean="0"/>
              <a:t>Member Firms and DTTL: 2014</a:t>
            </a:r>
            <a:endParaRPr lang="en-GB" dirty="0"/>
          </a:p>
        </p:txBody>
      </p:sp>
      <p:sp>
        <p:nvSpPr>
          <p:cNvPr id="6" name="Text Placeholder 5"/>
          <p:cNvSpPr>
            <a:spLocks noGrp="1"/>
          </p:cNvSpPr>
          <p:nvPr>
            <p:ph type="body" sz="quarter" idx="10"/>
          </p:nvPr>
        </p:nvSpPr>
        <p:spPr>
          <a:xfrm>
            <a:off x="357188" y="2787770"/>
            <a:ext cx="8429654" cy="3200080"/>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812925"/>
            <a:ext cx="8348667" cy="758819"/>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6" name="Text Placeholder 5"/>
          <p:cNvSpPr>
            <a:spLocks noGrp="1"/>
          </p:cNvSpPr>
          <p:nvPr>
            <p:ph type="body" sz="quarter" idx="10"/>
          </p:nvPr>
        </p:nvSpPr>
        <p:spPr>
          <a:xfrm>
            <a:off x="366737" y="2571744"/>
            <a:ext cx="8348667" cy="3200080"/>
          </a:xfrm>
        </p:spPr>
        <p:txBody>
          <a:bodyPr>
            <a:noAutofit/>
          </a:bodyPr>
          <a:lstStyle>
            <a:lvl1pPr marL="0" indent="0">
              <a:buNone/>
              <a:defRPr sz="48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375615" y="1812924"/>
            <a:ext cx="2772000" cy="8424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5615" y="4357694"/>
            <a:ext cx="2772000" cy="1048554"/>
          </a:xfrm>
        </p:spPr>
        <p:txBody>
          <a:bodyPr>
            <a:normAutofit/>
          </a:bodyPr>
          <a:lstStyle>
            <a:lvl1pPr marL="0" indent="0" algn="l">
              <a:lnSpc>
                <a:spcPct val="120000"/>
              </a:lnSpc>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11" name="Text Placeholder 5"/>
          <p:cNvSpPr>
            <a:spLocks noGrp="1"/>
          </p:cNvSpPr>
          <p:nvPr>
            <p:ph type="body" sz="quarter" idx="10"/>
          </p:nvPr>
        </p:nvSpPr>
        <p:spPr>
          <a:xfrm>
            <a:off x="375050" y="2663187"/>
            <a:ext cx="27720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1812925"/>
            <a:ext cx="2776504" cy="544505"/>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6" name="Text Placeholder 5"/>
          <p:cNvSpPr>
            <a:spLocks noGrp="1"/>
          </p:cNvSpPr>
          <p:nvPr>
            <p:ph type="body" sz="quarter" idx="10"/>
          </p:nvPr>
        </p:nvSpPr>
        <p:spPr>
          <a:xfrm>
            <a:off x="366737" y="2374056"/>
            <a:ext cx="2776503" cy="3555274"/>
          </a:xfrm>
        </p:spPr>
        <p:txBody>
          <a:bodyPr>
            <a:noAutofit/>
          </a:bodyPr>
          <a:lstStyle>
            <a:lvl1pPr marL="0" indent="0">
              <a:buNone/>
              <a:defRPr sz="36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p:spPr>
        <p:txBody>
          <a:bodyPr lIns="90000" tIns="90000" rIns="90000" bIns="90000" anchor="ctr"/>
          <a:lstStyle/>
          <a:p>
            <a:pPr marL="119063" indent="-119063" eaLnBrk="0" hangingPunct="0">
              <a:spcBef>
                <a:spcPct val="50000"/>
              </a:spcBef>
            </a:pPr>
            <a:endParaRPr lang="en-US" sz="1100" b="1"/>
          </a:p>
        </p:txBody>
      </p:sp>
      <p:pic>
        <p:nvPicPr>
          <p:cNvPr id="5" name="Picture 93" descr="LLP logo with big space cop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83" t="1840" b="59741"/>
          <a:stretch>
            <a:fillRect/>
          </a:stretch>
        </p:blipFill>
        <p:spPr bwMode="gray">
          <a:xfrm>
            <a:off x="895350" y="6026150"/>
            <a:ext cx="145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smtClean="0"/>
              <a:t>Click to edit Master title style</a:t>
            </a:r>
            <a:endParaRPr lang="en-US" dirty="0"/>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smtClean="0"/>
              <a:t>Click to edit Master subtitle style</a:t>
            </a:r>
            <a:endParaRPr lang="en-US" dirty="0"/>
          </a:p>
        </p:txBody>
      </p:sp>
    </p:spTree>
    <p:extLst>
      <p:ext uri="{BB962C8B-B14F-4D97-AF65-F5344CB8AC3E}">
        <p14:creationId xmlns:p14="http://schemas.microsoft.com/office/powerpoint/2010/main" val="323135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10749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6464300" y="6554788"/>
            <a:ext cx="2312988" cy="142875"/>
          </a:xfrm>
          <a:prstGeom prst="rect">
            <a:avLst/>
          </a:prstGeom>
          <a:noFill/>
          <a:ln w="25400" algn="ctr">
            <a:noFill/>
            <a:miter lim="800000"/>
            <a:headEnd/>
            <a:tailEnd/>
          </a:ln>
        </p:spPr>
        <p:txBody>
          <a:bodyPr lIns="0" tIns="0" rIns="0" bIns="0"/>
          <a:lstStyle/>
          <a:p>
            <a:pPr algn="r">
              <a:lnSpc>
                <a:spcPts val="1075"/>
              </a:lnSpc>
              <a:defRPr/>
            </a:pPr>
            <a:r>
              <a:rPr lang="en-US" sz="700" b="0" dirty="0">
                <a:solidFill>
                  <a:srgbClr val="002776"/>
                </a:solidFill>
              </a:rPr>
              <a:t>© 2011 Deloitte Global Services Limited </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355600" y="6554788"/>
            <a:ext cx="282575" cy="142875"/>
          </a:xfrm>
          <a:prstGeom prst="rect">
            <a:avLst/>
          </a:prstGeom>
        </p:spPr>
        <p:txBody>
          <a:bodyPr/>
          <a:lstStyle>
            <a:lvl1pPr>
              <a:defRPr sz="900" b="1">
                <a:solidFill>
                  <a:schemeClr val="tx2"/>
                </a:solidFill>
              </a:defRPr>
            </a:lvl1pPr>
          </a:lstStyle>
          <a:p>
            <a:pPr>
              <a:defRPr/>
            </a:pPr>
            <a:fld id="{D16A549A-16DF-44C6-8689-1957386FA5F3}" type="slidenum">
              <a:rPr lang="en-US"/>
              <a:pPr>
                <a:defRPr/>
              </a:pPr>
              <a:t>‹#›</a:t>
            </a:fld>
            <a:endParaRPr lang="en-US" dirty="0"/>
          </a:p>
        </p:txBody>
      </p:sp>
      <p:sp>
        <p:nvSpPr>
          <p:cNvPr id="6" name="Footer Placeholder 10"/>
          <p:cNvSpPr>
            <a:spLocks noGrp="1"/>
          </p:cNvSpPr>
          <p:nvPr>
            <p:ph type="ftr" sz="quarter" idx="11"/>
          </p:nvPr>
        </p:nvSpPr>
        <p:spPr>
          <a:xfrm>
            <a:off x="771525" y="6554788"/>
            <a:ext cx="4318000" cy="142875"/>
          </a:xfrm>
          <a:prstGeom prst="rect">
            <a:avLst/>
          </a:prstGeom>
        </p:spPr>
        <p:txBody>
          <a:bodyPr/>
          <a:lstStyle>
            <a:lvl1pPr>
              <a:defRPr sz="900">
                <a:solidFill>
                  <a:schemeClr val="tx2"/>
                </a:solidFill>
              </a:defRPr>
            </a:lvl1pPr>
          </a:lstStyle>
          <a:p>
            <a:pPr>
              <a:defRPr/>
            </a:pPr>
            <a:endParaRPr lang="en-US" dirty="0"/>
          </a:p>
        </p:txBody>
      </p:sp>
    </p:spTree>
    <p:extLst>
      <p:ext uri="{BB962C8B-B14F-4D97-AF65-F5344CB8AC3E}">
        <p14:creationId xmlns:p14="http://schemas.microsoft.com/office/powerpoint/2010/main" val="1726479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6464300" y="6554788"/>
            <a:ext cx="2312988" cy="142875"/>
          </a:xfrm>
          <a:prstGeom prst="rect">
            <a:avLst/>
          </a:prstGeom>
          <a:noFill/>
          <a:ln w="25400" algn="ctr">
            <a:noFill/>
            <a:miter lim="800000"/>
            <a:headEnd/>
            <a:tailEnd/>
          </a:ln>
        </p:spPr>
        <p:txBody>
          <a:bodyPr lIns="0" tIns="0" rIns="0" bIns="0"/>
          <a:lstStyle/>
          <a:p>
            <a:pPr algn="r">
              <a:lnSpc>
                <a:spcPts val="1075"/>
              </a:lnSpc>
              <a:defRPr/>
            </a:pPr>
            <a:r>
              <a:rPr lang="en-US" sz="700" b="0" dirty="0">
                <a:solidFill>
                  <a:srgbClr val="002776"/>
                </a:solidFill>
              </a:rPr>
              <a:t>© 2011 Deloitte Global Services Limited </a:t>
            </a:r>
          </a:p>
        </p:txBody>
      </p:sp>
      <p:sp>
        <p:nvSpPr>
          <p:cNvPr id="2" name="Title 1"/>
          <p:cNvSpPr>
            <a:spLocks noGrp="1"/>
          </p:cNvSpPr>
          <p:nvPr>
            <p:ph type="title"/>
          </p:nvPr>
        </p:nvSpPr>
        <p:spPr>
          <a:xfrm>
            <a:off x="354490" y="346863"/>
            <a:ext cx="8295054" cy="555769"/>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4490"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600" kern="1200" dirty="0" smtClean="0">
                <a:solidFill>
                  <a:schemeClr val="tx2"/>
                </a:solidFill>
                <a:latin typeface="+mn-lt"/>
                <a:ea typeface="+mj-ea"/>
                <a:cs typeface="+mj-cs"/>
              </a:defRPr>
            </a:lvl1pPr>
            <a:lvl2pPr algn="l" defTabSz="820400" rtl="0" eaLnBrk="1" latinLnBrk="0" hangingPunct="1">
              <a:spcBef>
                <a:spcPts val="0"/>
              </a:spcBef>
              <a:spcAft>
                <a:spcPts val="269"/>
              </a:spcAft>
              <a:buFont typeface="Arial" pitchFamily="34" charset="0"/>
              <a:defRPr lang="en-US" sz="1600" kern="1200" dirty="0" smtClean="0">
                <a:solidFill>
                  <a:schemeClr val="tx2"/>
                </a:solidFill>
                <a:latin typeface="+mn-lt"/>
                <a:ea typeface="+mj-ea"/>
                <a:cs typeface="+mj-cs"/>
              </a:defRPr>
            </a:lvl2pPr>
            <a:lvl3pPr algn="l" defTabSz="820400" rtl="0" eaLnBrk="1" latinLnBrk="0" hangingPunct="1">
              <a:spcBef>
                <a:spcPts val="0"/>
              </a:spcBef>
              <a:spcAft>
                <a:spcPts val="269"/>
              </a:spcAft>
              <a:buFont typeface="Arial" pitchFamily="34" charset="0"/>
              <a:defRPr lang="en-US" sz="1600" kern="1200" dirty="0" smtClean="0">
                <a:solidFill>
                  <a:schemeClr val="tx2"/>
                </a:solidFill>
                <a:latin typeface="+mn-lt"/>
                <a:ea typeface="+mj-ea"/>
                <a:cs typeface="+mj-cs"/>
              </a:defRPr>
            </a:lvl3pPr>
            <a:lvl4pPr algn="l" defTabSz="820400" rtl="0" eaLnBrk="1" latinLnBrk="0" hangingPunct="1">
              <a:spcBef>
                <a:spcPts val="0"/>
              </a:spcBef>
              <a:spcAft>
                <a:spcPts val="269"/>
              </a:spcAft>
              <a:buFont typeface="Arial" pitchFamily="34" charset="0"/>
              <a:defRPr lang="en-US" sz="1300" kern="1200" dirty="0" smtClean="0">
                <a:solidFill>
                  <a:schemeClr val="tx2"/>
                </a:solidFill>
                <a:latin typeface="+mn-lt"/>
                <a:ea typeface="+mj-ea"/>
                <a:cs typeface="+mj-cs"/>
              </a:defRPr>
            </a:lvl4pPr>
            <a:lvl5pPr algn="l" defTabSz="820400" rtl="0" eaLnBrk="1" latinLnBrk="0" hangingPunct="1">
              <a:spcBef>
                <a:spcPts val="0"/>
              </a:spcBef>
              <a:spcAft>
                <a:spcPts val="269"/>
              </a:spcAft>
              <a:buFont typeface="Arial" pitchFamily="34" charset="0"/>
              <a:defRPr lang="en-GB" sz="1300" kern="1200" dirty="0" smtClean="0">
                <a:solidFill>
                  <a:schemeClr val="tx2"/>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2914"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600" kern="1200" smtClean="0">
                <a:solidFill>
                  <a:schemeClr val="tx2"/>
                </a:solidFill>
                <a:latin typeface="+mn-lt"/>
                <a:ea typeface="+mj-ea"/>
                <a:cs typeface="+mj-cs"/>
              </a:defRPr>
            </a:lvl1pPr>
            <a:lvl2pPr algn="l" defTabSz="820400" rtl="0" eaLnBrk="1" latinLnBrk="0" hangingPunct="1">
              <a:spcBef>
                <a:spcPts val="0"/>
              </a:spcBef>
              <a:spcAft>
                <a:spcPts val="269"/>
              </a:spcAft>
              <a:buFont typeface="Arial" pitchFamily="34" charset="0"/>
              <a:defRPr lang="en-US" sz="1600" kern="1200" smtClean="0">
                <a:solidFill>
                  <a:schemeClr val="tx2"/>
                </a:solidFill>
                <a:latin typeface="+mn-lt"/>
                <a:ea typeface="+mj-ea"/>
                <a:cs typeface="+mj-cs"/>
              </a:defRPr>
            </a:lvl2pPr>
            <a:lvl3pPr algn="l" defTabSz="820400" rtl="0" eaLnBrk="1" latinLnBrk="0" hangingPunct="1">
              <a:spcBef>
                <a:spcPts val="0"/>
              </a:spcBef>
              <a:spcAft>
                <a:spcPts val="269"/>
              </a:spcAft>
              <a:buFont typeface="Arial" pitchFamily="34" charset="0"/>
              <a:defRPr lang="en-US" sz="1600" kern="1200" smtClean="0">
                <a:solidFill>
                  <a:schemeClr val="tx2"/>
                </a:solidFill>
                <a:latin typeface="+mn-lt"/>
                <a:ea typeface="+mj-ea"/>
                <a:cs typeface="+mj-cs"/>
              </a:defRPr>
            </a:lvl3pPr>
            <a:lvl4pPr algn="l" defTabSz="820400" rtl="0" eaLnBrk="1" latinLnBrk="0" hangingPunct="1">
              <a:spcBef>
                <a:spcPts val="0"/>
              </a:spcBef>
              <a:spcAft>
                <a:spcPts val="269"/>
              </a:spcAft>
              <a:buFont typeface="Arial" pitchFamily="34" charset="0"/>
              <a:defRPr lang="en-US" sz="1300" kern="1200" smtClean="0">
                <a:solidFill>
                  <a:schemeClr val="tx2"/>
                </a:solidFill>
                <a:latin typeface="+mn-lt"/>
                <a:ea typeface="+mj-ea"/>
                <a:cs typeface="+mj-cs"/>
              </a:defRPr>
            </a:lvl4pPr>
            <a:lvl5pPr algn="l" defTabSz="820400" rtl="0" eaLnBrk="1" latinLnBrk="0" hangingPunct="1">
              <a:spcBef>
                <a:spcPts val="0"/>
              </a:spcBef>
              <a:spcAft>
                <a:spcPts val="269"/>
              </a:spcAft>
              <a:buFont typeface="Arial" pitchFamily="34" charset="0"/>
              <a:defRPr lang="en-GB" sz="1300" kern="1200" dirty="0" smtClean="0">
                <a:solidFill>
                  <a:schemeClr val="tx2"/>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0"/>
          </p:nvPr>
        </p:nvSpPr>
        <p:spPr>
          <a:xfrm>
            <a:off x="355600" y="6554788"/>
            <a:ext cx="282575" cy="142875"/>
          </a:xfrm>
          <a:prstGeom prst="rect">
            <a:avLst/>
          </a:prstGeom>
        </p:spPr>
        <p:txBody>
          <a:bodyPr/>
          <a:lstStyle>
            <a:lvl1pPr>
              <a:defRPr sz="900" b="1">
                <a:solidFill>
                  <a:schemeClr val="tx2"/>
                </a:solidFill>
              </a:defRPr>
            </a:lvl1pPr>
          </a:lstStyle>
          <a:p>
            <a:pPr>
              <a:defRPr/>
            </a:pPr>
            <a:fld id="{3799585F-2E78-458C-B165-50323F55A197}" type="slidenum">
              <a:rPr lang="en-US"/>
              <a:pPr>
                <a:defRPr/>
              </a:pPr>
              <a:t>‹#›</a:t>
            </a:fld>
            <a:endParaRPr lang="en-US" dirty="0"/>
          </a:p>
        </p:txBody>
      </p:sp>
      <p:sp>
        <p:nvSpPr>
          <p:cNvPr id="7" name="Footer Placeholder 10"/>
          <p:cNvSpPr>
            <a:spLocks noGrp="1"/>
          </p:cNvSpPr>
          <p:nvPr>
            <p:ph type="ftr" sz="quarter" idx="11"/>
          </p:nvPr>
        </p:nvSpPr>
        <p:spPr>
          <a:xfrm>
            <a:off x="771525" y="6554788"/>
            <a:ext cx="4318000" cy="142875"/>
          </a:xfrm>
          <a:prstGeom prst="rect">
            <a:avLst/>
          </a:prstGeom>
        </p:spPr>
        <p:txBody>
          <a:bodyPr/>
          <a:lstStyle>
            <a:lvl1pPr>
              <a:defRPr sz="900">
                <a:solidFill>
                  <a:schemeClr val="tx2"/>
                </a:solidFill>
              </a:defRPr>
            </a:lvl1pPr>
          </a:lstStyle>
          <a:p>
            <a:pPr>
              <a:defRPr/>
            </a:pPr>
            <a:endParaRPr lang="en-US" dirty="0"/>
          </a:p>
        </p:txBody>
      </p:sp>
    </p:spTree>
    <p:extLst>
      <p:ext uri="{BB962C8B-B14F-4D97-AF65-F5344CB8AC3E}">
        <p14:creationId xmlns:p14="http://schemas.microsoft.com/office/powerpoint/2010/main" val="2238888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0"/>
          <p:cNvSpPr>
            <a:spLocks noGrp="1"/>
          </p:cNvSpPr>
          <p:nvPr>
            <p:ph sz="quarter" idx="11"/>
          </p:nvPr>
        </p:nvSpPr>
        <p:spPr bwMode="gray">
          <a:xfrm>
            <a:off x="4737846" y="1399028"/>
            <a:ext cx="3999155" cy="4887471"/>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6"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338909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3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21838" y="1093316"/>
            <a:ext cx="4878856" cy="8496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11" name="Text Placeholder 5"/>
          <p:cNvSpPr>
            <a:spLocks noGrp="1"/>
          </p:cNvSpPr>
          <p:nvPr>
            <p:ph type="body" sz="quarter" idx="10"/>
          </p:nvPr>
        </p:nvSpPr>
        <p:spPr>
          <a:xfrm>
            <a:off x="621838" y="1953740"/>
            <a:ext cx="4878856" cy="7020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3543"/>
            <a:ext cx="8388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2"/>
            <a:ext cx="8388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5667"/>
            <a:ext cx="8388000" cy="4545033"/>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03543"/>
            <a:ext cx="4140000" cy="4536000"/>
          </a:xfrm>
        </p:spPr>
        <p:txBody>
          <a:bodyPr/>
          <a:lstStyle>
            <a:lvl4pPr marL="539750" indent="-27305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03543"/>
            <a:ext cx="4140000" cy="4536000"/>
          </a:xfrm>
        </p:spPr>
        <p:txBody>
          <a:body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87"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9" name="Text Placeholder 8"/>
          <p:cNvSpPr>
            <a:spLocks noGrp="1"/>
          </p:cNvSpPr>
          <p:nvPr>
            <p:ph type="body" sz="quarter" idx="14"/>
          </p:nvPr>
        </p:nvSpPr>
        <p:spPr>
          <a:xfrm>
            <a:off x="371788"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0" name="Content Placeholder 2"/>
          <p:cNvSpPr>
            <a:spLocks noGrp="1"/>
          </p:cNvSpPr>
          <p:nvPr>
            <p:ph idx="15"/>
          </p:nvPr>
        </p:nvSpPr>
        <p:spPr>
          <a:xfrm>
            <a:off x="371787"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6"/>
          </p:nvPr>
        </p:nvSpPr>
        <p:spPr>
          <a:xfrm>
            <a:off x="371788"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2" name="Content Placeholder 2"/>
          <p:cNvSpPr>
            <a:spLocks noGrp="1"/>
          </p:cNvSpPr>
          <p:nvPr>
            <p:ph idx="17"/>
          </p:nvPr>
        </p:nvSpPr>
        <p:spPr>
          <a:xfrm>
            <a:off x="4620781" y="2238199"/>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p:ph type="body" sz="quarter" idx="18"/>
          </p:nvPr>
        </p:nvSpPr>
        <p:spPr>
          <a:xfrm>
            <a:off x="4620781"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4" name="Content Placeholder 2"/>
          <p:cNvSpPr>
            <a:spLocks noGrp="1"/>
          </p:cNvSpPr>
          <p:nvPr>
            <p:ph idx="19"/>
          </p:nvPr>
        </p:nvSpPr>
        <p:spPr>
          <a:xfrm>
            <a:off x="4620781" y="4487651"/>
            <a:ext cx="4122000" cy="1800000"/>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p:ph type="body" sz="quarter" idx="20"/>
          </p:nvPr>
        </p:nvSpPr>
        <p:spPr>
          <a:xfrm>
            <a:off x="4620781"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4059011" cy="4536504"/>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683"/>
            <a:ext cx="4059011"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70113" y="765175"/>
            <a:ext cx="4059011"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113" y="295683"/>
            <a:ext cx="838800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70113" y="1809101"/>
            <a:ext cx="8388000" cy="453650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smtClean="0"/>
              <a:t>Member Firms and DTTL: 2014</a:t>
            </a:r>
            <a:endParaRPr lang="en-GB" dirty="0"/>
          </a:p>
        </p:txBody>
      </p:sp>
      <p:sp>
        <p:nvSpPr>
          <p:cNvPr id="8"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0"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52" r:id="rId21"/>
    <p:sldLayoutId id="2147483682" r:id="rId22"/>
    <p:sldLayoutId id="2147483683" r:id="rId23"/>
    <p:sldLayoutId id="2147483684" r:id="rId24"/>
    <p:sldLayoutId id="2147483685" r:id="rId25"/>
    <p:sldLayoutId id="2147483686" r:id="rId26"/>
    <p:sldLayoutId id="2147483687" r:id="rId27"/>
  </p:sldLayoutIdLst>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comments" Target="../comments/comment1.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help.linkedin.com/app/answers/detail/a_id/437"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www.linkedin.com/secure/inmail_v4?displayProduct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7.xml"/><Relationship Id="rId1" Type="http://schemas.openxmlformats.org/officeDocument/2006/relationships/tags" Target="../tags/tag1.xml"/><Relationship Id="rId5" Type="http://schemas.openxmlformats.org/officeDocument/2006/relationships/image" Target="../media/image31.emf"/><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P_159"/>
          <p:cNvSpPr>
            <a:spLocks noGrp="1" noChangeArrowheads="1"/>
          </p:cNvSpPr>
          <p:nvPr>
            <p:ph type="ctrTitle"/>
          </p:nvPr>
        </p:nvSpPr>
        <p:spPr bwMode="auto">
          <a:ln/>
          <a:extLs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n-US" dirty="0" smtClean="0"/>
              <a:t>Using LinkedIn for Your Job Search </a:t>
            </a:r>
          </a:p>
        </p:txBody>
      </p:sp>
      <p:sp>
        <p:nvSpPr>
          <p:cNvPr id="7171" name="SHP_160"/>
          <p:cNvSpPr>
            <a:spLocks noGrp="1" noChangeArrowheads="1"/>
          </p:cNvSpPr>
          <p:nvPr>
            <p:ph type="subTitle" idx="1"/>
          </p:nvPr>
        </p:nvSpPr>
        <p:spPr bwMode="auto"/>
        <p:txBody>
          <a:bodyPr/>
          <a:lstStyle/>
          <a:p>
            <a:pPr marL="0" indent="0" eaLnBrk="1" hangingPunct="1"/>
            <a:r>
              <a:rPr lang="en-US" sz="2000" dirty="0" smtClean="0"/>
              <a:t>Transition Assistance webinar</a:t>
            </a:r>
          </a:p>
        </p:txBody>
      </p:sp>
      <p:sp>
        <p:nvSpPr>
          <p:cNvPr id="7173" name="SHP_162"/>
          <p:cNvSpPr txBox="1">
            <a:spLocks noChangeArrowheads="1"/>
          </p:cNvSpPr>
          <p:nvPr/>
        </p:nvSpPr>
        <p:spPr bwMode="auto">
          <a:xfrm>
            <a:off x="895350" y="4717276"/>
            <a:ext cx="2821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marL="231775" indent="-231775"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108000"/>
              </a:lnSpc>
              <a:spcBef>
                <a:spcPct val="10000"/>
              </a:spcBef>
              <a:buClr>
                <a:schemeClr val="tx1"/>
              </a:buClr>
              <a:buFont typeface="Wingdings 2" pitchFamily="18" charset="2"/>
              <a:buNone/>
            </a:pPr>
            <a:r>
              <a:rPr lang="en-US" sz="1800" dirty="0" smtClean="0"/>
              <a:t>Talent</a:t>
            </a:r>
            <a:r>
              <a:rPr lang="en-US" sz="1800" dirty="0"/>
              <a:t>, Deloitte Services </a:t>
            </a:r>
            <a:r>
              <a:rPr lang="en-US" sz="1800" dirty="0" smtClean="0"/>
              <a:t>LP</a:t>
            </a:r>
            <a:endParaRPr lang="en-US" sz="1800" dirty="0"/>
          </a:p>
        </p:txBody>
      </p:sp>
      <p:pic>
        <p:nvPicPr>
          <p:cNvPr id="6" name="Picture 7" descr="LLP logo with big space cop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83" t="1840" b="59741"/>
          <a:stretch>
            <a:fillRect/>
          </a:stretch>
        </p:blipFill>
        <p:spPr bwMode="auto">
          <a:xfrm>
            <a:off x="895350" y="1068388"/>
            <a:ext cx="15446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ts4.mm.bing.net/th?id=H.4528335176009539&amp;pid=1.7&amp;w=198&amp;h=13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110" y="3875087"/>
            <a:ext cx="30480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9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14338" y="450850"/>
            <a:ext cx="8329612" cy="328613"/>
          </a:xfrm>
        </p:spPr>
        <p:txBody>
          <a:bodyPr/>
          <a:lstStyle/>
          <a:p>
            <a:pPr eaLnBrk="1" hangingPunct="1"/>
            <a:r>
              <a:rPr lang="en-US" sz="3200" dirty="0" smtClean="0"/>
              <a:t>Recommendations &amp; Endorsements</a:t>
            </a:r>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85" y="4071937"/>
            <a:ext cx="62865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1299173"/>
            <a:ext cx="4214812" cy="277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descr="facebook like butt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2841" y="2341511"/>
            <a:ext cx="1635559" cy="107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1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14338" y="436563"/>
            <a:ext cx="8329612" cy="342900"/>
          </a:xfrm>
        </p:spPr>
        <p:txBody>
          <a:bodyPr/>
          <a:lstStyle/>
          <a:p>
            <a:pPr eaLnBrk="1" hangingPunct="1"/>
            <a:r>
              <a:rPr lang="en-US" sz="3200" dirty="0" smtClean="0"/>
              <a:t>Agenda</a:t>
            </a:r>
          </a:p>
        </p:txBody>
      </p:sp>
      <p:grpSp>
        <p:nvGrpSpPr>
          <p:cNvPr id="29699" name="Group 4"/>
          <p:cNvGrpSpPr>
            <a:grpSpLocks/>
          </p:cNvGrpSpPr>
          <p:nvPr/>
        </p:nvGrpSpPr>
        <p:grpSpPr bwMode="auto">
          <a:xfrm>
            <a:off x="731838" y="1338263"/>
            <a:ext cx="7805737" cy="4184650"/>
            <a:chOff x="-1082642" y="-122104"/>
            <a:chExt cx="9343294" cy="1163934"/>
          </a:xfrm>
        </p:grpSpPr>
        <p:sp>
          <p:nvSpPr>
            <p:cNvPr id="6" name="Rounded Rectangle 5"/>
            <p:cNvSpPr/>
            <p:nvPr/>
          </p:nvSpPr>
          <p:spPr>
            <a:xfrm>
              <a:off x="-1082642" y="-122104"/>
              <a:ext cx="8243077" cy="1160843"/>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p:nvPr/>
          </p:nvSpPr>
          <p:spPr>
            <a:xfrm>
              <a:off x="131587" y="-5534"/>
              <a:ext cx="8129065" cy="104736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marL="285750" indent="-285750">
                <a:lnSpc>
                  <a:spcPct val="200000"/>
                </a:lnSpc>
                <a:buFont typeface="Arial" pitchFamily="34" charset="0"/>
                <a:buChar char="•"/>
                <a:defRPr/>
              </a:pPr>
              <a:r>
                <a:rPr lang="en-US" sz="2400" dirty="0"/>
                <a:t>What is Linked In?</a:t>
              </a:r>
            </a:p>
            <a:p>
              <a:pPr marL="285750" indent="-285750">
                <a:lnSpc>
                  <a:spcPct val="200000"/>
                </a:lnSpc>
                <a:buFont typeface="Arial" pitchFamily="34" charset="0"/>
                <a:buChar char="•"/>
                <a:defRPr/>
              </a:pPr>
              <a:r>
                <a:rPr lang="en-US" sz="2400" dirty="0"/>
                <a:t>Build Your Profile</a:t>
              </a:r>
            </a:p>
            <a:p>
              <a:pPr marL="285750" indent="-285750">
                <a:lnSpc>
                  <a:spcPct val="200000"/>
                </a:lnSpc>
                <a:buFont typeface="Arial" pitchFamily="34" charset="0"/>
                <a:buChar char="•"/>
                <a:defRPr/>
              </a:pPr>
              <a:r>
                <a:rPr lang="en-US" sz="3200" i="1" dirty="0">
                  <a:solidFill>
                    <a:srgbClr val="92D400"/>
                  </a:solidFill>
                </a:rPr>
                <a:t>Build/Expand Your Network</a:t>
              </a:r>
            </a:p>
            <a:p>
              <a:pPr marL="285750" indent="-285750">
                <a:lnSpc>
                  <a:spcPct val="200000"/>
                </a:lnSpc>
                <a:buFont typeface="Arial" pitchFamily="34" charset="0"/>
                <a:buChar char="•"/>
                <a:defRPr/>
              </a:pPr>
              <a:r>
                <a:rPr lang="en-US" sz="2400" dirty="0"/>
                <a:t>Job Searching</a:t>
              </a:r>
            </a:p>
            <a:p>
              <a:pPr marL="285750" indent="-285750">
                <a:lnSpc>
                  <a:spcPct val="300000"/>
                </a:lnSpc>
                <a:buFont typeface="Arial" pitchFamily="34" charset="0"/>
                <a:buChar char="•"/>
                <a:defRPr/>
              </a:pPr>
              <a:endParaRPr lang="en-US" sz="1800" dirty="0"/>
            </a:p>
          </p:txBody>
        </p:sp>
      </p:grpSp>
    </p:spTree>
    <p:extLst>
      <p:ext uri="{BB962C8B-B14F-4D97-AF65-F5344CB8AC3E}">
        <p14:creationId xmlns:p14="http://schemas.microsoft.com/office/powerpoint/2010/main" val="2650888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7"/>
          <p:cNvSpPr>
            <a:spLocks noGrp="1"/>
          </p:cNvSpPr>
          <p:nvPr>
            <p:ph type="title"/>
          </p:nvPr>
        </p:nvSpPr>
        <p:spPr>
          <a:xfrm>
            <a:off x="414338" y="234949"/>
            <a:ext cx="8329612" cy="523039"/>
          </a:xfrm>
        </p:spPr>
        <p:txBody>
          <a:bodyPr/>
          <a:lstStyle/>
          <a:p>
            <a:pPr eaLnBrk="1" hangingPunct="1"/>
            <a:r>
              <a:rPr lang="en-US" sz="2400" dirty="0" smtClean="0"/>
              <a:t>Building Your LinkedIn Network: Adding Connections</a:t>
            </a:r>
          </a:p>
        </p:txBody>
      </p:sp>
      <p:pic>
        <p:nvPicPr>
          <p:cNvPr id="6" name="Snagit_PPT4C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7745"/>
            <a:ext cx="9144000" cy="4222511"/>
          </a:xfrm>
          <a:prstGeom prst="rect">
            <a:avLst/>
          </a:prstGeom>
        </p:spPr>
      </p:pic>
      <p:sp>
        <p:nvSpPr>
          <p:cNvPr id="10" name="Oval 9"/>
          <p:cNvSpPr/>
          <p:nvPr/>
        </p:nvSpPr>
        <p:spPr>
          <a:xfrm>
            <a:off x="7151572" y="1317745"/>
            <a:ext cx="760394" cy="351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89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7"/>
          <p:cNvSpPr>
            <a:spLocks noGrp="1"/>
          </p:cNvSpPr>
          <p:nvPr>
            <p:ph type="title"/>
          </p:nvPr>
        </p:nvSpPr>
        <p:spPr>
          <a:xfrm>
            <a:off x="414338" y="234949"/>
            <a:ext cx="8329612" cy="547104"/>
          </a:xfrm>
        </p:spPr>
        <p:txBody>
          <a:bodyPr/>
          <a:lstStyle/>
          <a:p>
            <a:pPr eaLnBrk="1" hangingPunct="1"/>
            <a:r>
              <a:rPr lang="en-US" sz="2400" dirty="0" smtClean="0"/>
              <a:t>Building Your LinkedIn Network: Adding Connections</a:t>
            </a:r>
            <a:endParaRPr lang="en-US" sz="2400" dirty="0" smtClean="0">
              <a:solidFill>
                <a:srgbClr val="FF00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57" y="1010653"/>
            <a:ext cx="8893743" cy="489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436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3"/>
          <p:cNvSpPr>
            <a:spLocks noGrp="1"/>
          </p:cNvSpPr>
          <p:nvPr>
            <p:ph type="title"/>
          </p:nvPr>
        </p:nvSpPr>
        <p:spPr>
          <a:xfrm>
            <a:off x="385011" y="311149"/>
            <a:ext cx="8352589" cy="771693"/>
          </a:xfrm>
        </p:spPr>
        <p:txBody>
          <a:bodyPr/>
          <a:lstStyle/>
          <a:p>
            <a:pPr eaLnBrk="1" hangingPunct="1"/>
            <a:r>
              <a:rPr lang="en-US" dirty="0" smtClean="0"/>
              <a:t>Building Your Network: Introductions</a:t>
            </a:r>
            <a:br>
              <a:rPr lang="en-US" dirty="0" smtClean="0"/>
            </a:br>
            <a:endParaRPr lang="en-US" b="0" dirty="0" smtClean="0"/>
          </a:p>
        </p:txBody>
      </p:sp>
      <p:sp>
        <p:nvSpPr>
          <p:cNvPr id="2" name="Oval 1"/>
          <p:cNvSpPr/>
          <p:nvPr/>
        </p:nvSpPr>
        <p:spPr>
          <a:xfrm>
            <a:off x="7457440" y="3212432"/>
            <a:ext cx="615749" cy="5534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nagit_PPT30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87" y="966807"/>
            <a:ext cx="8268101" cy="5367147"/>
          </a:xfrm>
          <a:prstGeom prst="rect">
            <a:avLst/>
          </a:prstGeom>
        </p:spPr>
      </p:pic>
      <p:sp>
        <p:nvSpPr>
          <p:cNvPr id="15" name="Oval 14"/>
          <p:cNvSpPr/>
          <p:nvPr/>
        </p:nvSpPr>
        <p:spPr>
          <a:xfrm>
            <a:off x="6389198" y="3883356"/>
            <a:ext cx="1270238" cy="351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7406" y="3215445"/>
            <a:ext cx="962528"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60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163" y="1027113"/>
            <a:ext cx="8331200" cy="5105400"/>
          </a:xfrm>
        </p:spPr>
        <p:txBody>
          <a:bodyPr/>
          <a:lstStyle/>
          <a:p>
            <a:pPr>
              <a:defRPr/>
            </a:pPr>
            <a:r>
              <a:rPr b="1" dirty="0">
                <a:solidFill>
                  <a:srgbClr val="0070C0"/>
                </a:solidFill>
                <a:hlinkClick r:id="rId3"/>
              </a:rPr>
              <a:t>InMails</a:t>
            </a:r>
            <a:r>
              <a:rPr dirty="0">
                <a:solidFill>
                  <a:srgbClr val="0070C0"/>
                </a:solidFill>
              </a:rPr>
              <a:t> </a:t>
            </a:r>
            <a:r>
              <a:rPr dirty="0">
                <a:solidFill>
                  <a:srgbClr val="002060"/>
                </a:solidFill>
              </a:rPr>
              <a:t>are private messages that enable you to contact or be directly contacted by another LinkedIn user, while protecting the recipient's privacy. InMail is a paid feature that can be purchased individually or as a part of a premium account. </a:t>
            </a:r>
          </a:p>
          <a:p>
            <a:pPr marL="285750" indent="-285750">
              <a:buFont typeface="Arial" pitchFamily="34" charset="0"/>
              <a:buChar char="•"/>
              <a:defRPr/>
            </a:pPr>
            <a:r>
              <a:rPr dirty="0">
                <a:solidFill>
                  <a:srgbClr val="002060"/>
                </a:solidFill>
              </a:rPr>
              <a:t>Allows you to contact individuals without being connected.</a:t>
            </a:r>
          </a:p>
          <a:p>
            <a:pPr marL="285750" indent="-285750">
              <a:buFont typeface="Arial" pitchFamily="34" charset="0"/>
              <a:buChar char="•"/>
              <a:defRPr/>
            </a:pPr>
            <a:r>
              <a:rPr dirty="0">
                <a:solidFill>
                  <a:srgbClr val="002060"/>
                </a:solidFill>
              </a:rPr>
              <a:t>If you have a Basic (free) account, you can </a:t>
            </a:r>
            <a:r>
              <a:rPr b="1" dirty="0">
                <a:solidFill>
                  <a:srgbClr val="0070C0"/>
                </a:solidFill>
                <a:hlinkClick r:id="rId4"/>
              </a:rPr>
              <a:t>purchase InMail credits</a:t>
            </a:r>
            <a:r>
              <a:rPr b="1" dirty="0">
                <a:solidFill>
                  <a:srgbClr val="0070C0"/>
                </a:solidFill>
              </a:rPr>
              <a:t>. </a:t>
            </a:r>
          </a:p>
          <a:p>
            <a:pPr marL="285750" indent="-285750">
              <a:buFont typeface="Arial" pitchFamily="34" charset="0"/>
              <a:buChar char="•"/>
              <a:defRPr/>
            </a:pPr>
            <a:r>
              <a:rPr dirty="0">
                <a:solidFill>
                  <a:srgbClr val="002060"/>
                </a:solidFill>
              </a:rPr>
              <a:t>If you purchase a premium account, you are allotted a specific number of InMails based on the level (Business, Business Plus, Executive).</a:t>
            </a:r>
          </a:p>
          <a:p>
            <a:pPr>
              <a:defRPr/>
            </a:pPr>
            <a:r>
              <a:rPr dirty="0">
                <a:solidFill>
                  <a:srgbClr val="002060"/>
                </a:solidFill>
              </a:rPr>
              <a:t>Other creative solutions:</a:t>
            </a:r>
          </a:p>
          <a:p>
            <a:pPr marL="285750" indent="-285750">
              <a:buFont typeface="Arial" pitchFamily="34" charset="0"/>
              <a:buChar char="•"/>
              <a:defRPr/>
            </a:pPr>
            <a:r>
              <a:rPr dirty="0">
                <a:solidFill>
                  <a:srgbClr val="002060"/>
                </a:solidFill>
              </a:rPr>
              <a:t>First, check to see if the contact’s email address is public</a:t>
            </a:r>
          </a:p>
          <a:p>
            <a:pPr marL="285750" indent="-285750">
              <a:buFont typeface="Arial" pitchFamily="34" charset="0"/>
              <a:buChar char="•"/>
              <a:defRPr/>
            </a:pPr>
            <a:r>
              <a:rPr dirty="0">
                <a:solidFill>
                  <a:srgbClr val="002060"/>
                </a:solidFill>
              </a:rPr>
              <a:t>Edit invitation text to make contact without expectation of </a:t>
            </a:r>
            <a:r>
              <a:rPr dirty="0" smtClean="0">
                <a:solidFill>
                  <a:srgbClr val="002060"/>
                </a:solidFill>
              </a:rPr>
              <a:t>connecting</a:t>
            </a:r>
            <a:endParaRPr dirty="0">
              <a:solidFill>
                <a:srgbClr val="002060"/>
              </a:solidFill>
            </a:endParaRPr>
          </a:p>
        </p:txBody>
      </p:sp>
      <p:sp>
        <p:nvSpPr>
          <p:cNvPr id="33795" name="Title 3"/>
          <p:cNvSpPr>
            <a:spLocks noGrp="1"/>
          </p:cNvSpPr>
          <p:nvPr>
            <p:ph type="title"/>
          </p:nvPr>
        </p:nvSpPr>
        <p:spPr>
          <a:xfrm>
            <a:off x="414338" y="446088"/>
            <a:ext cx="8329612" cy="333375"/>
          </a:xfrm>
        </p:spPr>
        <p:txBody>
          <a:bodyPr/>
          <a:lstStyle/>
          <a:p>
            <a:pPr eaLnBrk="1" hangingPunct="1"/>
            <a:r>
              <a:rPr lang="en-US" dirty="0" smtClean="0"/>
              <a:t>InMail</a:t>
            </a:r>
          </a:p>
        </p:txBody>
      </p:sp>
    </p:spTree>
    <p:extLst>
      <p:ext uri="{BB962C8B-B14F-4D97-AF65-F5344CB8AC3E}">
        <p14:creationId xmlns:p14="http://schemas.microsoft.com/office/powerpoint/2010/main" val="284530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7"/>
          <p:cNvSpPr>
            <a:spLocks noGrp="1"/>
          </p:cNvSpPr>
          <p:nvPr>
            <p:ph type="title"/>
          </p:nvPr>
        </p:nvSpPr>
        <p:spPr>
          <a:xfrm>
            <a:off x="414338" y="446088"/>
            <a:ext cx="8329612" cy="333375"/>
          </a:xfrm>
        </p:spPr>
        <p:txBody>
          <a:bodyPr/>
          <a:lstStyle/>
          <a:p>
            <a:pPr eaLnBrk="1" hangingPunct="1"/>
            <a:r>
              <a:rPr lang="en-US" dirty="0" smtClean="0"/>
              <a:t>Building your Group Membership</a:t>
            </a:r>
          </a:p>
        </p:txBody>
      </p:sp>
      <p:graphicFrame>
        <p:nvGraphicFramePr>
          <p:cNvPr id="4" name="Content Placeholder 9"/>
          <p:cNvGraphicFramePr>
            <a:graphicFrameLocks/>
          </p:cNvGraphicFramePr>
          <p:nvPr>
            <p:extLst>
              <p:ext uri="{D42A27DB-BD31-4B8C-83A1-F6EECF244321}">
                <p14:modId xmlns:p14="http://schemas.microsoft.com/office/powerpoint/2010/main" val="2430134416"/>
              </p:ext>
            </p:extLst>
          </p:nvPr>
        </p:nvGraphicFramePr>
        <p:xfrm>
          <a:off x="411163" y="938464"/>
          <a:ext cx="4037012" cy="2963612"/>
        </p:xfrm>
        <a:graphic>
          <a:graphicData uri="http://schemas.openxmlformats.org/drawingml/2006/table">
            <a:tbl>
              <a:tblPr firstRow="1" bandRow="1">
                <a:tableStyleId>{5C22544A-7EE6-4342-B048-85BDC9FD1C3A}</a:tableStyleId>
              </a:tblPr>
              <a:tblGrid>
                <a:gridCol w="4037012"/>
              </a:tblGrid>
              <a:tr h="401192">
                <a:tc>
                  <a:txBody>
                    <a:bodyPr/>
                    <a:lstStyle/>
                    <a:p>
                      <a:pPr marL="0" marR="0" lvl="0" indent="0" algn="ctr" defTabSz="914400" rtl="0" eaLnBrk="0" fontAlgn="base" latinLnBrk="0" hangingPunct="0">
                        <a:lnSpc>
                          <a:spcPct val="100000"/>
                        </a:lnSpc>
                        <a:spcBef>
                          <a:spcPct val="100000"/>
                        </a:spcBef>
                        <a:spcAft>
                          <a:spcPct val="0"/>
                        </a:spcAft>
                        <a:buClrTx/>
                        <a:buSzTx/>
                        <a:buFont typeface="Arial" pitchFamily="34" charset="0"/>
                        <a:buNone/>
                        <a:tabLst/>
                        <a:defRPr/>
                      </a:pPr>
                      <a:r>
                        <a:rPr kumimoji="0" lang="en-US" sz="1600" b="1" i="0" u="none" strike="noStrike" kern="1200" cap="none" spc="0" normalizeH="0" baseline="0" noProof="0" dirty="0" smtClean="0">
                          <a:ln>
                            <a:noFill/>
                          </a:ln>
                          <a:solidFill>
                            <a:srgbClr val="FFFFFF"/>
                          </a:solidFill>
                          <a:effectLst/>
                          <a:uLnTx/>
                          <a:uFillTx/>
                          <a:latin typeface="Arial" pitchFamily="34" charset="0"/>
                          <a:ea typeface="+mn-ea"/>
                          <a:cs typeface="+mn-cs"/>
                        </a:rPr>
                        <a:t>Reasons to join a group</a:t>
                      </a:r>
                    </a:p>
                  </a:txBody>
                  <a:tcPr marL="91448" marR="91448" marT="45737" marB="4573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562420">
                <a:tc>
                  <a:txBody>
                    <a:bodyPr/>
                    <a:lstStyle/>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Group members are an extension of your network and you may be able to contact them directly</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Connect with individuals with similar skills and interests</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Knowledge is power</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Recruiters source groups to find candidates</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Job opportunities are often shared within groups</a:t>
                      </a:r>
                      <a:endParaRPr kumimoji="0" lang="en-US" sz="1200" b="0" i="0" u="none" strike="noStrike" cap="none" normalizeH="0" baseline="0" dirty="0" smtClean="0">
                        <a:ln>
                          <a:noFill/>
                        </a:ln>
                        <a:solidFill>
                          <a:srgbClr val="002060"/>
                        </a:solidFill>
                        <a:effectLst/>
                        <a:latin typeface="Arial" pitchFamily="34" charset="0"/>
                      </a:endParaRPr>
                    </a:p>
                  </a:txBody>
                  <a:tcPr marL="91448" marR="91448" marT="45737" marB="457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2104145462"/>
              </p:ext>
            </p:extLst>
          </p:nvPr>
        </p:nvGraphicFramePr>
        <p:xfrm>
          <a:off x="4662488" y="917324"/>
          <a:ext cx="4081462" cy="2503487"/>
        </p:xfrm>
        <a:graphic>
          <a:graphicData uri="http://schemas.openxmlformats.org/drawingml/2006/table">
            <a:tbl>
              <a:tblPr firstRow="1" bandRow="1">
                <a:tableStyleId>{5C22544A-7EE6-4342-B048-85BDC9FD1C3A}</a:tableStyleId>
              </a:tblPr>
              <a:tblGrid>
                <a:gridCol w="4081462"/>
              </a:tblGrid>
              <a:tr h="360721">
                <a:tc>
                  <a:txBody>
                    <a:bodyPr/>
                    <a:lstStyle/>
                    <a:p>
                      <a:pPr marL="0" marR="0" lvl="0" indent="0" algn="ctr" defTabSz="914400" rtl="0" eaLnBrk="0" fontAlgn="base" latinLnBrk="0" hangingPunct="0">
                        <a:lnSpc>
                          <a:spcPct val="100000"/>
                        </a:lnSpc>
                        <a:spcBef>
                          <a:spcPct val="100000"/>
                        </a:spcBef>
                        <a:spcAft>
                          <a:spcPct val="0"/>
                        </a:spcAft>
                        <a:buClrTx/>
                        <a:buSzTx/>
                        <a:buFont typeface="Arial" pitchFamily="34" charset="0"/>
                        <a:buNone/>
                        <a:tabLst/>
                        <a:defRPr/>
                      </a:pPr>
                      <a:r>
                        <a:rPr kumimoji="0" lang="en-US" sz="1600" b="1" i="0" u="none" strike="noStrike" kern="1200" cap="none" spc="0" normalizeH="0" baseline="0" noProof="0" dirty="0" smtClean="0">
                          <a:ln>
                            <a:noFill/>
                          </a:ln>
                          <a:solidFill>
                            <a:srgbClr val="FFFFFF"/>
                          </a:solidFill>
                          <a:effectLst/>
                          <a:uLnTx/>
                          <a:uFillTx/>
                          <a:latin typeface="Arial" pitchFamily="34" charset="0"/>
                          <a:ea typeface="+mn-ea"/>
                          <a:cs typeface="+mn-cs"/>
                        </a:rPr>
                        <a:t>Types of groups you may want to join</a:t>
                      </a:r>
                    </a:p>
                  </a:txBody>
                  <a:tcPr marL="91423" marR="91423" marT="45737" marB="4573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142766">
                <a:tc>
                  <a:txBody>
                    <a:bodyPr/>
                    <a:lstStyle/>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Professional groups</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Industry groups</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Skill groups</a:t>
                      </a:r>
                    </a:p>
                    <a:p>
                      <a:pPr marL="117475" marR="0" lvl="1" indent="-115888" algn="l" defTabSz="914400" rtl="0" eaLnBrk="0" fontAlgn="base" latinLnBrk="0" hangingPunct="0">
                        <a:lnSpc>
                          <a:spcPct val="100000"/>
                        </a:lnSpc>
                        <a:spcBef>
                          <a:spcPts val="300"/>
                        </a:spcBef>
                        <a:spcAft>
                          <a:spcPct val="0"/>
                        </a:spcAft>
                        <a:buClrTx/>
                        <a:buSzTx/>
                        <a:buFontTx/>
                        <a:buChar char="•"/>
                        <a:tabLst/>
                      </a:pPr>
                      <a:r>
                        <a:rPr kumimoji="0" lang="en-US" sz="1400" b="0" i="0" u="none" strike="noStrike" cap="none" normalizeH="0" baseline="0" dirty="0" smtClean="0">
                          <a:ln>
                            <a:noFill/>
                          </a:ln>
                          <a:solidFill>
                            <a:srgbClr val="002060"/>
                          </a:solidFill>
                          <a:effectLst/>
                          <a:latin typeface="Arial" pitchFamily="34" charset="0"/>
                        </a:rPr>
                        <a:t>Company groups</a:t>
                      </a:r>
                    </a:p>
                    <a:p>
                      <a:pPr marL="527675" marR="0" lvl="2" indent="-115888" algn="l" defTabSz="914400" rtl="0" eaLnBrk="0" fontAlgn="base" latinLnBrk="0" hangingPunct="0">
                        <a:lnSpc>
                          <a:spcPct val="100000"/>
                        </a:lnSpc>
                        <a:spcBef>
                          <a:spcPts val="300"/>
                        </a:spcBef>
                        <a:spcAft>
                          <a:spcPct val="0"/>
                        </a:spcAft>
                        <a:buClrTx/>
                        <a:buSzTx/>
                        <a:buFontTx/>
                        <a:buChar char="•"/>
                        <a:tabLst/>
                        <a:defRPr/>
                      </a:pPr>
                      <a:r>
                        <a:rPr lang="en-US" sz="1200" dirty="0" smtClean="0">
                          <a:solidFill>
                            <a:srgbClr val="002060"/>
                          </a:solidFill>
                        </a:rPr>
                        <a:t>Deloitte US (for current employees and alumni)</a:t>
                      </a:r>
                    </a:p>
                    <a:p>
                      <a:pPr marL="117475" marR="0" lvl="1" indent="-115888" algn="l" defTabSz="914400" rtl="0" eaLnBrk="0" fontAlgn="base" latinLnBrk="0" hangingPunct="0">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2"/>
                        </a:solidFill>
                        <a:effectLst/>
                        <a:latin typeface="Arial" pitchFamily="34" charset="0"/>
                      </a:endParaRPr>
                    </a:p>
                  </a:txBody>
                  <a:tcPr marL="91423" marR="91423" marT="45737" marB="45737">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4835" name="TextBox 7"/>
          <p:cNvSpPr txBox="1">
            <a:spLocks noChangeArrowheads="1"/>
          </p:cNvSpPr>
          <p:nvPr/>
        </p:nvSpPr>
        <p:spPr bwMode="auto">
          <a:xfrm>
            <a:off x="414338" y="5549900"/>
            <a:ext cx="8329612" cy="646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bIns="182880" anchor="ctr">
            <a:spAutoFit/>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algn="ctr" eaLnBrk="1" hangingPunct="1">
              <a:spcBef>
                <a:spcPts val="600"/>
              </a:spcBef>
            </a:pPr>
            <a:r>
              <a:rPr lang="en-US" sz="1800" dirty="0">
                <a:solidFill>
                  <a:schemeClr val="bg1"/>
                </a:solidFill>
              </a:rPr>
              <a:t>Reminder: LinkedIn allows you to join up to 50 groups</a:t>
            </a:r>
          </a:p>
        </p:txBody>
      </p:sp>
      <p:pic>
        <p:nvPicPr>
          <p:cNvPr id="34836" name="Picture 4" descr="0799be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47196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5" descr="09de5b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47196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9" descr="3ca98f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0263" y="47196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 descr="3d9f36a.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6950" y="47196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1" descr="17bcd2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7150" y="47196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2" descr="2c2645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35875" y="4705350"/>
            <a:ext cx="9715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281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LinkedIn Groups</a:t>
            </a:r>
          </a:p>
        </p:txBody>
      </p:sp>
      <p:sp>
        <p:nvSpPr>
          <p:cNvPr id="3584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eaLnBrk="1" hangingPunct="1"/>
            <a:fld id="{6547C5A4-5BC6-4BAE-868A-E73F8A466713}" type="slidenum">
              <a:rPr lang="en-US" smtClean="0"/>
              <a:pPr eaLnBrk="1" hangingPunct="1"/>
              <a:t>17</a:t>
            </a:fld>
            <a:endParaRPr lang="en-US" dirty="0" smtClean="0"/>
          </a:p>
        </p:txBody>
      </p:sp>
      <p:sp>
        <p:nvSpPr>
          <p:cNvPr id="5" name="Oval 4"/>
          <p:cNvSpPr/>
          <p:nvPr/>
        </p:nvSpPr>
        <p:spPr>
          <a:xfrm>
            <a:off x="2204185" y="1520190"/>
            <a:ext cx="702643"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3709988" y="3286125"/>
            <a:ext cx="576262"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Snagit_PPTF97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63" y="923187"/>
            <a:ext cx="6731647" cy="3260378"/>
          </a:xfrm>
          <a:prstGeom prst="rect">
            <a:avLst/>
          </a:prstGeom>
        </p:spPr>
      </p:pic>
      <p:sp>
        <p:nvSpPr>
          <p:cNvPr id="18" name="Oval 17"/>
          <p:cNvSpPr/>
          <p:nvPr/>
        </p:nvSpPr>
        <p:spPr>
          <a:xfrm>
            <a:off x="2204185" y="1401886"/>
            <a:ext cx="962528" cy="394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23722" y="4730623"/>
            <a:ext cx="962528"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Snagit_PPT840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668" y="3337278"/>
            <a:ext cx="5820278" cy="3528420"/>
          </a:xfrm>
          <a:prstGeom prst="rect">
            <a:avLst/>
          </a:prstGeom>
        </p:spPr>
      </p:pic>
      <p:sp>
        <p:nvSpPr>
          <p:cNvPr id="26" name="Oval 25"/>
          <p:cNvSpPr/>
          <p:nvPr/>
        </p:nvSpPr>
        <p:spPr>
          <a:xfrm>
            <a:off x="4416391" y="4513155"/>
            <a:ext cx="962528" cy="287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16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Search Jobs in Groups</a:t>
            </a:r>
            <a:endParaRPr lang="en-US" dirty="0" smtClean="0">
              <a:solidFill>
                <a:srgbClr val="FF0000"/>
              </a:solidFill>
            </a:endParaRPr>
          </a:p>
        </p:txBody>
      </p:sp>
      <p:sp>
        <p:nvSpPr>
          <p:cNvPr id="368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eaLnBrk="1" hangingPunct="1"/>
            <a:fld id="{8BDA5462-6525-41B6-9BB5-7079F8DC284F}" type="slidenum">
              <a:rPr lang="en-US" smtClean="0"/>
              <a:pPr eaLnBrk="1" hangingPunct="1"/>
              <a:t>18</a:t>
            </a:fld>
            <a:endParaRPr lang="en-US" dirty="0" smtClean="0"/>
          </a:p>
        </p:txBody>
      </p:sp>
      <p:pic>
        <p:nvPicPr>
          <p:cNvPr id="5" name="Snagit_PPT6D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6953"/>
            <a:ext cx="9144000" cy="4644095"/>
          </a:xfrm>
          <a:prstGeom prst="rect">
            <a:avLst/>
          </a:prstGeom>
        </p:spPr>
      </p:pic>
      <p:sp>
        <p:nvSpPr>
          <p:cNvPr id="11" name="Oval 10"/>
          <p:cNvSpPr/>
          <p:nvPr/>
        </p:nvSpPr>
        <p:spPr>
          <a:xfrm>
            <a:off x="3003082" y="3317314"/>
            <a:ext cx="962528"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66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414338" y="436563"/>
            <a:ext cx="8329612" cy="342900"/>
          </a:xfrm>
        </p:spPr>
        <p:txBody>
          <a:bodyPr/>
          <a:lstStyle/>
          <a:p>
            <a:pPr eaLnBrk="1" hangingPunct="1"/>
            <a:r>
              <a:rPr lang="en-US" sz="3200" dirty="0" smtClean="0"/>
              <a:t>Agenda</a:t>
            </a:r>
          </a:p>
        </p:txBody>
      </p:sp>
      <p:grpSp>
        <p:nvGrpSpPr>
          <p:cNvPr id="38915" name="Group 4"/>
          <p:cNvGrpSpPr>
            <a:grpSpLocks/>
          </p:cNvGrpSpPr>
          <p:nvPr/>
        </p:nvGrpSpPr>
        <p:grpSpPr bwMode="auto">
          <a:xfrm>
            <a:off x="731838" y="1338263"/>
            <a:ext cx="7805737" cy="4184650"/>
            <a:chOff x="-1082642" y="-122104"/>
            <a:chExt cx="9343294" cy="1163934"/>
          </a:xfrm>
        </p:grpSpPr>
        <p:sp>
          <p:nvSpPr>
            <p:cNvPr id="6" name="Rounded Rectangle 5"/>
            <p:cNvSpPr/>
            <p:nvPr/>
          </p:nvSpPr>
          <p:spPr>
            <a:xfrm>
              <a:off x="-1082642" y="-122104"/>
              <a:ext cx="8243077" cy="1160843"/>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p:nvPr/>
          </p:nvSpPr>
          <p:spPr>
            <a:xfrm>
              <a:off x="131587" y="-5534"/>
              <a:ext cx="8129065" cy="104736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marL="285750" indent="-285750">
                <a:lnSpc>
                  <a:spcPct val="200000"/>
                </a:lnSpc>
                <a:buFont typeface="Arial" pitchFamily="34" charset="0"/>
                <a:buChar char="•"/>
                <a:defRPr/>
              </a:pPr>
              <a:r>
                <a:rPr lang="en-US" sz="2400" dirty="0"/>
                <a:t>What is Linked In?</a:t>
              </a:r>
            </a:p>
            <a:p>
              <a:pPr marL="285750" indent="-285750">
                <a:lnSpc>
                  <a:spcPct val="200000"/>
                </a:lnSpc>
                <a:buFont typeface="Arial" pitchFamily="34" charset="0"/>
                <a:buChar char="•"/>
                <a:defRPr/>
              </a:pPr>
              <a:r>
                <a:rPr lang="en-US" sz="2400" dirty="0"/>
                <a:t>Build Your Profile</a:t>
              </a:r>
            </a:p>
            <a:p>
              <a:pPr marL="285750" indent="-285750">
                <a:lnSpc>
                  <a:spcPct val="200000"/>
                </a:lnSpc>
                <a:buFont typeface="Arial" pitchFamily="34" charset="0"/>
                <a:buChar char="•"/>
                <a:defRPr/>
              </a:pPr>
              <a:r>
                <a:rPr lang="en-US" sz="2400" dirty="0"/>
                <a:t>Build/Expand Your Network</a:t>
              </a:r>
            </a:p>
            <a:p>
              <a:pPr marL="285750" indent="-285750">
                <a:lnSpc>
                  <a:spcPct val="200000"/>
                </a:lnSpc>
                <a:buFont typeface="Arial" pitchFamily="34" charset="0"/>
                <a:buChar char="•"/>
                <a:defRPr/>
              </a:pPr>
              <a:r>
                <a:rPr lang="en-US" sz="3200" i="1" dirty="0">
                  <a:solidFill>
                    <a:srgbClr val="92D400"/>
                  </a:solidFill>
                </a:rPr>
                <a:t>Job Searching</a:t>
              </a:r>
            </a:p>
            <a:p>
              <a:pPr marL="285750" indent="-285750">
                <a:lnSpc>
                  <a:spcPct val="300000"/>
                </a:lnSpc>
                <a:buFont typeface="Arial" pitchFamily="34" charset="0"/>
                <a:buChar char="•"/>
                <a:defRPr/>
              </a:pPr>
              <a:endParaRPr lang="en-US" sz="1800" dirty="0"/>
            </a:p>
          </p:txBody>
        </p:sp>
      </p:grpSp>
    </p:spTree>
    <p:extLst>
      <p:ext uri="{BB962C8B-B14F-4D97-AF65-F5344CB8AC3E}">
        <p14:creationId xmlns:p14="http://schemas.microsoft.com/office/powerpoint/2010/main" val="246554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14338" y="436563"/>
            <a:ext cx="8329612" cy="342900"/>
          </a:xfrm>
        </p:spPr>
        <p:txBody>
          <a:bodyPr/>
          <a:lstStyle/>
          <a:p>
            <a:pPr eaLnBrk="1" hangingPunct="1"/>
            <a:r>
              <a:rPr lang="en-US" sz="3200" dirty="0" smtClean="0"/>
              <a:t>Agenda</a:t>
            </a:r>
          </a:p>
        </p:txBody>
      </p:sp>
      <p:grpSp>
        <p:nvGrpSpPr>
          <p:cNvPr id="19459" name="Group 4"/>
          <p:cNvGrpSpPr>
            <a:grpSpLocks/>
          </p:cNvGrpSpPr>
          <p:nvPr/>
        </p:nvGrpSpPr>
        <p:grpSpPr bwMode="auto">
          <a:xfrm>
            <a:off x="731838" y="1338263"/>
            <a:ext cx="7805737" cy="4184650"/>
            <a:chOff x="-1082642" y="-122104"/>
            <a:chExt cx="9343294" cy="1163934"/>
          </a:xfrm>
        </p:grpSpPr>
        <p:sp>
          <p:nvSpPr>
            <p:cNvPr id="6" name="Rounded Rectangle 5"/>
            <p:cNvSpPr/>
            <p:nvPr/>
          </p:nvSpPr>
          <p:spPr>
            <a:xfrm>
              <a:off x="-1082642" y="-122104"/>
              <a:ext cx="8243077" cy="1160843"/>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p:nvPr/>
          </p:nvSpPr>
          <p:spPr>
            <a:xfrm>
              <a:off x="131587" y="-5534"/>
              <a:ext cx="8129065" cy="104736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marL="285750" indent="-285750">
                <a:lnSpc>
                  <a:spcPct val="300000"/>
                </a:lnSpc>
                <a:buFont typeface="Arial" pitchFamily="34" charset="0"/>
                <a:buChar char="•"/>
                <a:defRPr/>
              </a:pPr>
              <a:r>
                <a:rPr lang="en-US" sz="2400" dirty="0"/>
                <a:t>What is Linked In?</a:t>
              </a:r>
            </a:p>
            <a:p>
              <a:pPr marL="285750" indent="-285750">
                <a:lnSpc>
                  <a:spcPct val="300000"/>
                </a:lnSpc>
                <a:buFont typeface="Arial" pitchFamily="34" charset="0"/>
                <a:buChar char="•"/>
                <a:defRPr/>
              </a:pPr>
              <a:r>
                <a:rPr lang="en-US" sz="2400" dirty="0"/>
                <a:t>Build Your Profile</a:t>
              </a:r>
            </a:p>
            <a:p>
              <a:pPr marL="285750" indent="-285750">
                <a:lnSpc>
                  <a:spcPct val="300000"/>
                </a:lnSpc>
                <a:buFont typeface="Arial" pitchFamily="34" charset="0"/>
                <a:buChar char="•"/>
                <a:defRPr/>
              </a:pPr>
              <a:r>
                <a:rPr lang="en-US" sz="2400" dirty="0"/>
                <a:t>Build/Expand Your Network</a:t>
              </a:r>
            </a:p>
            <a:p>
              <a:pPr marL="285750" indent="-285750">
                <a:lnSpc>
                  <a:spcPct val="300000"/>
                </a:lnSpc>
                <a:buFont typeface="Arial" pitchFamily="34" charset="0"/>
                <a:buChar char="•"/>
                <a:defRPr/>
              </a:pPr>
              <a:r>
                <a:rPr lang="en-US" sz="2400" dirty="0"/>
                <a:t>Job Searching</a:t>
              </a:r>
            </a:p>
            <a:p>
              <a:pPr marL="285750" indent="-285750">
                <a:lnSpc>
                  <a:spcPct val="300000"/>
                </a:lnSpc>
                <a:buFont typeface="Arial" pitchFamily="34" charset="0"/>
                <a:buChar char="•"/>
                <a:defRPr/>
              </a:pPr>
              <a:endParaRPr lang="en-US" sz="1800" dirty="0"/>
            </a:p>
          </p:txBody>
        </p:sp>
      </p:grpSp>
    </p:spTree>
    <p:extLst>
      <p:ext uri="{BB962C8B-B14F-4D97-AF65-F5344CB8AC3E}">
        <p14:creationId xmlns:p14="http://schemas.microsoft.com/office/powerpoint/2010/main" val="2338652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p:cNvSpPr>
          <p:nvPr>
            <p:ph type="title"/>
          </p:nvPr>
        </p:nvSpPr>
        <p:spPr>
          <a:xfrm>
            <a:off x="414338" y="446088"/>
            <a:ext cx="8329612" cy="333375"/>
          </a:xfrm>
        </p:spPr>
        <p:txBody>
          <a:bodyPr/>
          <a:lstStyle/>
          <a:p>
            <a:pPr eaLnBrk="1" hangingPunct="1"/>
            <a:r>
              <a:rPr lang="en-US" dirty="0" smtClean="0"/>
              <a:t>Search for Jobs</a:t>
            </a:r>
            <a:endParaRPr lang="en-US" dirty="0" smtClean="0">
              <a:solidFill>
                <a:srgbClr val="FF0000"/>
              </a:solidFill>
            </a:endParaRPr>
          </a:p>
        </p:txBody>
      </p:sp>
      <p:pic>
        <p:nvPicPr>
          <p:cNvPr id="4" name="Snagit_PPT50F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6953"/>
            <a:ext cx="9144000" cy="4644095"/>
          </a:xfrm>
          <a:prstGeom prst="rect">
            <a:avLst/>
          </a:prstGeom>
        </p:spPr>
      </p:pic>
    </p:spTree>
    <p:extLst>
      <p:ext uri="{BB962C8B-B14F-4D97-AF65-F5344CB8AC3E}">
        <p14:creationId xmlns:p14="http://schemas.microsoft.com/office/powerpoint/2010/main" val="189181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3"/>
          <p:cNvSpPr>
            <a:spLocks noGrp="1"/>
          </p:cNvSpPr>
          <p:nvPr>
            <p:ph type="title"/>
          </p:nvPr>
        </p:nvSpPr>
        <p:spPr>
          <a:xfrm>
            <a:off x="414338" y="446088"/>
            <a:ext cx="8329612" cy="333375"/>
          </a:xfrm>
        </p:spPr>
        <p:txBody>
          <a:bodyPr/>
          <a:lstStyle/>
          <a:p>
            <a:pPr eaLnBrk="1" hangingPunct="1"/>
            <a:r>
              <a:rPr lang="en-US" dirty="0" smtClean="0"/>
              <a:t>Advanced Job Search</a:t>
            </a:r>
          </a:p>
        </p:txBody>
      </p:sp>
      <p:pic>
        <p:nvPicPr>
          <p:cNvPr id="4" name="Snagit_PPTBA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6" y="1283203"/>
            <a:ext cx="8527983" cy="4767843"/>
          </a:xfrm>
          <a:prstGeom prst="rect">
            <a:avLst/>
          </a:prstGeom>
        </p:spPr>
      </p:pic>
    </p:spTree>
    <p:extLst>
      <p:ext uri="{BB962C8B-B14F-4D97-AF65-F5344CB8AC3E}">
        <p14:creationId xmlns:p14="http://schemas.microsoft.com/office/powerpoint/2010/main" val="1838564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3"/>
          <p:cNvSpPr>
            <a:spLocks noGrp="1"/>
          </p:cNvSpPr>
          <p:nvPr>
            <p:ph type="title"/>
          </p:nvPr>
        </p:nvSpPr>
        <p:spPr>
          <a:xfrm>
            <a:off x="414338" y="446088"/>
            <a:ext cx="8329612" cy="333375"/>
          </a:xfrm>
        </p:spPr>
        <p:txBody>
          <a:bodyPr/>
          <a:lstStyle/>
          <a:p>
            <a:pPr eaLnBrk="1" hangingPunct="1"/>
            <a:r>
              <a:rPr lang="en-US" dirty="0" smtClean="0"/>
              <a:t>Job Search Results</a:t>
            </a:r>
            <a:endParaRPr lang="en-US" dirty="0" smtClean="0">
              <a:solidFill>
                <a:srgbClr val="FF0000"/>
              </a:solidFill>
            </a:endParaRPr>
          </a:p>
        </p:txBody>
      </p:sp>
      <p:sp>
        <p:nvSpPr>
          <p:cNvPr id="6" name="Oval 5"/>
          <p:cNvSpPr/>
          <p:nvPr/>
        </p:nvSpPr>
        <p:spPr>
          <a:xfrm>
            <a:off x="6169025" y="2346325"/>
            <a:ext cx="342900" cy="3429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endParaRPr lang="en-US" sz="1800" b="0" dirty="0">
              <a:solidFill>
                <a:srgbClr val="FF0000"/>
              </a:solidFill>
            </a:endParaRPr>
          </a:p>
        </p:txBody>
      </p:sp>
      <p:pic>
        <p:nvPicPr>
          <p:cNvPr id="2" name="Snagit_PPT30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5" y="1345785"/>
            <a:ext cx="8614611" cy="4875226"/>
          </a:xfrm>
          <a:prstGeom prst="rect">
            <a:avLst/>
          </a:prstGeom>
        </p:spPr>
      </p:pic>
      <p:sp>
        <p:nvSpPr>
          <p:cNvPr id="7" name="Oval 6"/>
          <p:cNvSpPr/>
          <p:nvPr/>
        </p:nvSpPr>
        <p:spPr>
          <a:xfrm>
            <a:off x="5549397" y="2128857"/>
            <a:ext cx="962528"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27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3"/>
          <p:cNvSpPr>
            <a:spLocks noGrp="1"/>
          </p:cNvSpPr>
          <p:nvPr>
            <p:ph type="title"/>
          </p:nvPr>
        </p:nvSpPr>
        <p:spPr>
          <a:xfrm>
            <a:off x="414338" y="112713"/>
            <a:ext cx="8329612" cy="666750"/>
          </a:xfrm>
        </p:spPr>
        <p:txBody>
          <a:bodyPr/>
          <a:lstStyle/>
          <a:p>
            <a:pPr eaLnBrk="1" hangingPunct="1"/>
            <a:r>
              <a:rPr lang="en-US" dirty="0" smtClean="0"/>
              <a:t/>
            </a:r>
            <a:br>
              <a:rPr lang="en-US" dirty="0" smtClean="0"/>
            </a:br>
            <a:r>
              <a:rPr lang="en-US" dirty="0" smtClean="0"/>
              <a:t>Companies: Research and Follow</a:t>
            </a:r>
          </a:p>
        </p:txBody>
      </p:sp>
      <p:pic>
        <p:nvPicPr>
          <p:cNvPr id="2" name="Snagit_PPTD4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87" y="1198443"/>
            <a:ext cx="8075596" cy="5009852"/>
          </a:xfrm>
          <a:prstGeom prst="rect">
            <a:avLst/>
          </a:prstGeom>
        </p:spPr>
      </p:pic>
      <p:sp>
        <p:nvSpPr>
          <p:cNvPr id="7" name="Oval 6"/>
          <p:cNvSpPr/>
          <p:nvPr/>
        </p:nvSpPr>
        <p:spPr>
          <a:xfrm>
            <a:off x="6858433" y="2205859"/>
            <a:ext cx="962528"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37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3"/>
          <p:cNvSpPr>
            <a:spLocks noGrp="1"/>
          </p:cNvSpPr>
          <p:nvPr>
            <p:ph type="title"/>
          </p:nvPr>
        </p:nvSpPr>
        <p:spPr>
          <a:xfrm>
            <a:off x="414338" y="446088"/>
            <a:ext cx="8329612" cy="333375"/>
          </a:xfrm>
        </p:spPr>
        <p:txBody>
          <a:bodyPr/>
          <a:lstStyle/>
          <a:p>
            <a:pPr eaLnBrk="1" hangingPunct="1"/>
            <a:r>
              <a:rPr lang="en-US" dirty="0" smtClean="0"/>
              <a:t>Linked In Tutorials/Webinars</a:t>
            </a:r>
          </a:p>
        </p:txBody>
      </p:sp>
      <p:pic>
        <p:nvPicPr>
          <p:cNvPr id="11" name="Snagit_PPTDF7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4088"/>
            <a:ext cx="6785811" cy="3308779"/>
          </a:xfrm>
          <a:prstGeom prst="rect">
            <a:avLst/>
          </a:prstGeom>
        </p:spPr>
      </p:pic>
      <p:sp>
        <p:nvSpPr>
          <p:cNvPr id="15" name="Oval 14"/>
          <p:cNvSpPr/>
          <p:nvPr/>
        </p:nvSpPr>
        <p:spPr>
          <a:xfrm>
            <a:off x="4240360" y="2302112"/>
            <a:ext cx="1736927" cy="4349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872" y="3324634"/>
            <a:ext cx="5903128" cy="352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969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9" name="BoilerplateCopyright"/>
          <p:cNvSpPr txBox="1">
            <a:spLocks noChangeArrowheads="1"/>
          </p:cNvSpPr>
          <p:nvPr/>
        </p:nvSpPr>
        <p:spPr bwMode="auto">
          <a:xfrm>
            <a:off x="585788" y="6184900"/>
            <a:ext cx="2947923" cy="123111"/>
          </a:xfrm>
          <a:prstGeom prst="rect">
            <a:avLst/>
          </a:prstGeom>
          <a:noFill/>
          <a:ln w="9525" algn="ctr">
            <a:noFill/>
            <a:miter lim="800000"/>
            <a:headEnd/>
            <a:tailEnd/>
          </a:ln>
          <a:effectLst/>
        </p:spPr>
        <p:txBody>
          <a:bodyPr wrap="none" lIns="0" tIns="0" rIns="0" bIns="0">
            <a:spAutoFit/>
          </a:bodyPr>
          <a:lstStyle/>
          <a:p>
            <a:pPr eaLnBrk="0" hangingPunct="0">
              <a:lnSpc>
                <a:spcPct val="100000"/>
              </a:lnSpc>
              <a:spcBef>
                <a:spcPct val="50000"/>
              </a:spcBef>
              <a:buClrTx/>
              <a:buFontTx/>
              <a:buNone/>
            </a:pPr>
            <a:r>
              <a:rPr lang="en-US" sz="800" smtClean="0">
                <a:solidFill>
                  <a:srgbClr val="000066"/>
                </a:solidFill>
              </a:rPr>
              <a:t>Copyright © 2012 Deloitte Development LLC. All rights reserved.</a:t>
            </a:r>
            <a:endParaRPr lang="en-US" sz="800" dirty="0">
              <a:solidFill>
                <a:srgbClr val="000066"/>
              </a:solidFill>
            </a:endParaRPr>
          </a:p>
        </p:txBody>
      </p:sp>
      <p:pic>
        <p:nvPicPr>
          <p:cNvPr id="79890" name="Picture 18" descr="GE"/>
          <p:cNvPicPr>
            <a:picLocks noChangeAspect="1" noChangeArrowheads="1"/>
          </p:cNvPicPr>
          <p:nvPr/>
        </p:nvPicPr>
        <p:blipFill>
          <a:blip r:embed="rId4"/>
          <a:srcRect/>
          <a:stretch>
            <a:fillRect/>
          </a:stretch>
        </p:blipFill>
        <p:spPr bwMode="auto">
          <a:xfrm>
            <a:off x="7050088" y="6049963"/>
            <a:ext cx="1504950" cy="238125"/>
          </a:xfrm>
          <a:prstGeom prst="rect">
            <a:avLst/>
          </a:prstGeom>
          <a:noFill/>
        </p:spPr>
      </p:pic>
      <p:pic>
        <p:nvPicPr>
          <p:cNvPr id="79891" name="Picture 7"/>
          <p:cNvPicPr>
            <a:picLocks noChangeAspect="1" noChangeArrowheads="1"/>
          </p:cNvPicPr>
          <p:nvPr/>
        </p:nvPicPr>
        <p:blipFill>
          <a:blip r:embed="rId5"/>
          <a:srcRect/>
          <a:stretch>
            <a:fillRect/>
          </a:stretch>
        </p:blipFill>
        <p:spPr bwMode="auto">
          <a:xfrm>
            <a:off x="593725" y="5940425"/>
            <a:ext cx="831850" cy="153988"/>
          </a:xfrm>
          <a:prstGeom prst="rect">
            <a:avLst/>
          </a:prstGeom>
          <a:noFill/>
          <a:ln w="9525" algn="ctr">
            <a:noFill/>
            <a:miter lim="800000"/>
            <a:headEnd/>
            <a:tailEnd/>
          </a:ln>
        </p:spPr>
      </p:pic>
      <p:sp>
        <p:nvSpPr>
          <p:cNvPr id="2" name="TextBox 1"/>
          <p:cNvSpPr txBox="1"/>
          <p:nvPr/>
        </p:nvSpPr>
        <p:spPr bwMode="auto">
          <a:xfrm>
            <a:off x="845390" y="431321"/>
            <a:ext cx="7142670" cy="4426212"/>
          </a:xfrm>
          <a:prstGeom prst="rect">
            <a:avLst/>
          </a:prstGeom>
        </p:spPr>
        <p:txBody>
          <a:bodyPr wrap="square" rtlCol="0">
            <a:spAutoFit/>
          </a:bodyPr>
          <a:lstStyle/>
          <a:p>
            <a:pPr marL="1588" algn="l" rtl="0" fontAlgn="base">
              <a:lnSpc>
                <a:spcPct val="106000"/>
              </a:lnSpc>
              <a:spcBef>
                <a:spcPct val="40000"/>
              </a:spcBef>
              <a:spcAft>
                <a:spcPct val="0"/>
              </a:spcAft>
              <a:buClr>
                <a:srgbClr val="000000"/>
              </a:buClr>
            </a:pPr>
            <a:r>
              <a:rPr lang="en-US" sz="3600" dirty="0" smtClean="0"/>
              <a:t>Next Steps:</a:t>
            </a:r>
          </a:p>
          <a:p>
            <a:pPr marL="344488" indent="-342900" algn="l" rtl="0" fontAlgn="base">
              <a:lnSpc>
                <a:spcPct val="106000"/>
              </a:lnSpc>
              <a:spcBef>
                <a:spcPct val="40000"/>
              </a:spcBef>
              <a:spcAft>
                <a:spcPct val="0"/>
              </a:spcAft>
              <a:buClr>
                <a:srgbClr val="000000"/>
              </a:buClr>
              <a:buFont typeface="Wingdings" panose="05000000000000000000" pitchFamily="2" charset="2"/>
              <a:buChar char="Ø"/>
            </a:pPr>
            <a:r>
              <a:rPr lang="en-US" sz="3600" dirty="0" smtClean="0">
                <a:solidFill>
                  <a:srgbClr val="000000"/>
                </a:solidFill>
              </a:rPr>
              <a:t>Update or refresh your profile</a:t>
            </a:r>
          </a:p>
          <a:p>
            <a:pPr marL="344488" indent="-342900" algn="l" rtl="0" fontAlgn="base">
              <a:lnSpc>
                <a:spcPct val="106000"/>
              </a:lnSpc>
              <a:spcBef>
                <a:spcPct val="40000"/>
              </a:spcBef>
              <a:spcAft>
                <a:spcPct val="0"/>
              </a:spcAft>
              <a:buClr>
                <a:srgbClr val="000000"/>
              </a:buClr>
              <a:buFont typeface="Wingdings" panose="05000000000000000000" pitchFamily="2" charset="2"/>
              <a:buChar char="Ø"/>
            </a:pPr>
            <a:r>
              <a:rPr lang="en-US" sz="3600" dirty="0" smtClean="0">
                <a:solidFill>
                  <a:srgbClr val="000000"/>
                </a:solidFill>
              </a:rPr>
              <a:t>Join the Deloitte US Group</a:t>
            </a:r>
          </a:p>
          <a:p>
            <a:pPr marL="344488" indent="-342900" algn="l" rtl="0" fontAlgn="base">
              <a:lnSpc>
                <a:spcPct val="106000"/>
              </a:lnSpc>
              <a:spcBef>
                <a:spcPct val="40000"/>
              </a:spcBef>
              <a:spcAft>
                <a:spcPct val="0"/>
              </a:spcAft>
              <a:buClr>
                <a:srgbClr val="000000"/>
              </a:buClr>
              <a:buFont typeface="Wingdings" panose="05000000000000000000" pitchFamily="2" charset="2"/>
              <a:buChar char="Ø"/>
            </a:pPr>
            <a:r>
              <a:rPr lang="en-US" sz="3600" dirty="0" smtClean="0">
                <a:solidFill>
                  <a:srgbClr val="000000"/>
                </a:solidFill>
              </a:rPr>
              <a:t>Add to your 1</a:t>
            </a:r>
            <a:r>
              <a:rPr lang="en-US" sz="3600" baseline="30000" dirty="0" smtClean="0">
                <a:solidFill>
                  <a:srgbClr val="000000"/>
                </a:solidFill>
              </a:rPr>
              <a:t>st</a:t>
            </a:r>
            <a:r>
              <a:rPr lang="en-US" sz="3600" dirty="0" smtClean="0">
                <a:solidFill>
                  <a:srgbClr val="000000"/>
                </a:solidFill>
              </a:rPr>
              <a:t> level connections</a:t>
            </a:r>
          </a:p>
          <a:p>
            <a:pPr marL="344488" indent="-342900" algn="l" rtl="0" fontAlgn="base">
              <a:lnSpc>
                <a:spcPct val="106000"/>
              </a:lnSpc>
              <a:spcBef>
                <a:spcPct val="40000"/>
              </a:spcBef>
              <a:spcAft>
                <a:spcPct val="0"/>
              </a:spcAft>
              <a:buClr>
                <a:srgbClr val="000000"/>
              </a:buClr>
              <a:buFont typeface="Wingdings" panose="05000000000000000000" pitchFamily="2" charset="2"/>
              <a:buChar char="Ø"/>
            </a:pPr>
            <a:r>
              <a:rPr lang="en-US" sz="3600" dirty="0" smtClean="0">
                <a:solidFill>
                  <a:srgbClr val="000000"/>
                </a:solidFill>
              </a:rPr>
              <a:t>Start Networking!</a:t>
            </a:r>
          </a:p>
          <a:p>
            <a:pPr marL="1588" algn="l" rtl="0" fontAlgn="base">
              <a:lnSpc>
                <a:spcPct val="106000"/>
              </a:lnSpc>
              <a:spcBef>
                <a:spcPct val="40000"/>
              </a:spcBef>
              <a:spcAft>
                <a:spcPct val="0"/>
              </a:spcAft>
              <a:buClr>
                <a:srgbClr val="000000"/>
              </a:buClr>
            </a:pPr>
            <a:endParaRPr lang="en-US" dirty="0"/>
          </a:p>
        </p:txBody>
      </p:sp>
    </p:spTree>
    <p:custDataLst>
      <p:tags r:id="rId1"/>
    </p:custDataLst>
    <p:extLst>
      <p:ext uri="{BB962C8B-B14F-4D97-AF65-F5344CB8AC3E}">
        <p14:creationId xmlns:p14="http://schemas.microsoft.com/office/powerpoint/2010/main" val="298229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11163" y="1167582"/>
            <a:ext cx="8331200" cy="4887912"/>
          </a:xfrm>
        </p:spPr>
        <p:txBody>
          <a:bodyPr/>
          <a:lstStyle/>
          <a:p>
            <a:pPr marL="285750" indent="-285750">
              <a:buFont typeface="Arial" pitchFamily="34" charset="0"/>
              <a:buChar char="•"/>
              <a:defRPr/>
            </a:pPr>
            <a:r>
              <a:rPr dirty="0">
                <a:solidFill>
                  <a:srgbClr val="002060"/>
                </a:solidFill>
              </a:rPr>
              <a:t>LinkedIn is an interconnected network of experienced professionals from around the world, representing </a:t>
            </a:r>
            <a:r>
              <a:rPr lang="en-US" dirty="0">
                <a:solidFill>
                  <a:schemeClr val="bg2"/>
                </a:solidFill>
              </a:rPr>
              <a:t>250 million members in over 200 </a:t>
            </a:r>
            <a:r>
              <a:rPr lang="en-US" dirty="0" smtClean="0">
                <a:solidFill>
                  <a:schemeClr val="bg2"/>
                </a:solidFill>
              </a:rPr>
              <a:t>countries.</a:t>
            </a:r>
            <a:endParaRPr dirty="0">
              <a:solidFill>
                <a:schemeClr val="bg2"/>
              </a:solidFill>
            </a:endParaRPr>
          </a:p>
          <a:p>
            <a:pPr marL="285750" indent="-285750">
              <a:buFont typeface="Arial" pitchFamily="34" charset="0"/>
              <a:buChar char="•"/>
              <a:defRPr/>
            </a:pPr>
            <a:r>
              <a:rPr dirty="0">
                <a:solidFill>
                  <a:srgbClr val="002060"/>
                </a:solidFill>
              </a:rPr>
              <a:t>You can find, be introduced to, and collaborate with qualified professionals that you need to work with to accomplish your goals.</a:t>
            </a:r>
          </a:p>
          <a:p>
            <a:pPr marL="285750" indent="-285750">
              <a:buFont typeface="Arial" pitchFamily="34" charset="0"/>
              <a:buChar char="•"/>
              <a:defRPr/>
            </a:pPr>
            <a:r>
              <a:rPr dirty="0">
                <a:solidFill>
                  <a:srgbClr val="002060"/>
                </a:solidFill>
              </a:rPr>
              <a:t>LinkedIn is free to join. </a:t>
            </a:r>
          </a:p>
          <a:p>
            <a:pPr marL="285750" indent="-285750">
              <a:buFont typeface="Arial" pitchFamily="34" charset="0"/>
              <a:buChar char="•"/>
              <a:defRPr/>
            </a:pPr>
            <a:r>
              <a:rPr dirty="0">
                <a:solidFill>
                  <a:srgbClr val="002060"/>
                </a:solidFill>
              </a:rPr>
              <a:t>They also offer a premium version of your accounts that give you more tools for finding and reaching the right people, whether or not they are in your network.</a:t>
            </a:r>
          </a:p>
          <a:p>
            <a:pPr>
              <a:defRPr/>
            </a:pPr>
            <a:endParaRPr dirty="0">
              <a:solidFill>
                <a:srgbClr val="002060"/>
              </a:solidFill>
            </a:endParaRPr>
          </a:p>
        </p:txBody>
      </p:sp>
      <p:sp>
        <p:nvSpPr>
          <p:cNvPr id="20483" name="Title 1"/>
          <p:cNvSpPr>
            <a:spLocks noGrp="1"/>
          </p:cNvSpPr>
          <p:nvPr>
            <p:ph type="title"/>
          </p:nvPr>
        </p:nvSpPr>
        <p:spPr>
          <a:xfrm>
            <a:off x="414338" y="450850"/>
            <a:ext cx="8329612" cy="328613"/>
          </a:xfrm>
        </p:spPr>
        <p:txBody>
          <a:bodyPr/>
          <a:lstStyle/>
          <a:p>
            <a:pPr eaLnBrk="1" hangingPunct="1"/>
            <a:r>
              <a:rPr lang="en-US" sz="3200" dirty="0" smtClean="0"/>
              <a:t>What is LinkedIn?</a:t>
            </a:r>
          </a:p>
        </p:txBody>
      </p:sp>
      <p:pic>
        <p:nvPicPr>
          <p:cNvPr id="921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 y="4328159"/>
            <a:ext cx="7202171"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7395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14338" y="324854"/>
            <a:ext cx="8330184" cy="625642"/>
          </a:xfrm>
        </p:spPr>
        <p:txBody>
          <a:bodyPr/>
          <a:lstStyle/>
          <a:p>
            <a:r>
              <a:rPr lang="en-US" sz="3200" b="1" dirty="0" smtClean="0">
                <a:solidFill>
                  <a:schemeClr val="tx1"/>
                </a:solidFill>
              </a:rPr>
              <a:t>LinkedIn Home Page – Options</a:t>
            </a:r>
            <a:endParaRPr lang="en-US" sz="32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37" y="1289015"/>
            <a:ext cx="8393229" cy="517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59881" y="1534160"/>
            <a:ext cx="5059680" cy="508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78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14338" y="436563"/>
            <a:ext cx="8329612" cy="342900"/>
          </a:xfrm>
        </p:spPr>
        <p:txBody>
          <a:bodyPr/>
          <a:lstStyle/>
          <a:p>
            <a:pPr eaLnBrk="1" hangingPunct="1"/>
            <a:r>
              <a:rPr lang="en-US" sz="3200" dirty="0" smtClean="0"/>
              <a:t>Agenda</a:t>
            </a:r>
          </a:p>
        </p:txBody>
      </p:sp>
      <p:grpSp>
        <p:nvGrpSpPr>
          <p:cNvPr id="22531" name="Group 4"/>
          <p:cNvGrpSpPr>
            <a:grpSpLocks/>
          </p:cNvGrpSpPr>
          <p:nvPr/>
        </p:nvGrpSpPr>
        <p:grpSpPr bwMode="auto">
          <a:xfrm>
            <a:off x="731838" y="1338263"/>
            <a:ext cx="7805737" cy="4184650"/>
            <a:chOff x="-1082642" y="-122104"/>
            <a:chExt cx="9343294" cy="1163934"/>
          </a:xfrm>
        </p:grpSpPr>
        <p:sp>
          <p:nvSpPr>
            <p:cNvPr id="6" name="Rounded Rectangle 5"/>
            <p:cNvSpPr/>
            <p:nvPr/>
          </p:nvSpPr>
          <p:spPr>
            <a:xfrm>
              <a:off x="-1082642" y="-122104"/>
              <a:ext cx="8243077" cy="1160843"/>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p:nvPr/>
          </p:nvSpPr>
          <p:spPr>
            <a:xfrm>
              <a:off x="131587" y="-5534"/>
              <a:ext cx="8129065" cy="1047364"/>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marL="182880" indent="-285750">
                <a:lnSpc>
                  <a:spcPct val="200000"/>
                </a:lnSpc>
                <a:buFont typeface="Arial" pitchFamily="34" charset="0"/>
                <a:buChar char="•"/>
                <a:defRPr/>
              </a:pPr>
              <a:r>
                <a:rPr lang="en-US" sz="2400" dirty="0"/>
                <a:t>What is Linked In?</a:t>
              </a:r>
            </a:p>
            <a:p>
              <a:pPr marL="182880" indent="-285750">
                <a:lnSpc>
                  <a:spcPct val="200000"/>
                </a:lnSpc>
                <a:buFont typeface="Arial" pitchFamily="34" charset="0"/>
                <a:buChar char="•"/>
                <a:defRPr/>
              </a:pPr>
              <a:r>
                <a:rPr lang="en-US" sz="3200" i="1" dirty="0">
                  <a:solidFill>
                    <a:srgbClr val="92D400"/>
                  </a:solidFill>
                </a:rPr>
                <a:t>Build Your Profile</a:t>
              </a:r>
            </a:p>
            <a:p>
              <a:pPr marL="182880" indent="-285750">
                <a:lnSpc>
                  <a:spcPct val="200000"/>
                </a:lnSpc>
                <a:buFont typeface="Arial" pitchFamily="34" charset="0"/>
                <a:buChar char="•"/>
                <a:defRPr/>
              </a:pPr>
              <a:r>
                <a:rPr lang="en-US" sz="2400" dirty="0"/>
                <a:t>Build/Expand Your Network</a:t>
              </a:r>
            </a:p>
            <a:p>
              <a:pPr marL="182880" indent="-285750">
                <a:lnSpc>
                  <a:spcPct val="200000"/>
                </a:lnSpc>
                <a:buFont typeface="Arial" pitchFamily="34" charset="0"/>
                <a:buChar char="•"/>
                <a:defRPr/>
              </a:pPr>
              <a:r>
                <a:rPr lang="en-US" sz="2400" dirty="0"/>
                <a:t>Job Searching</a:t>
              </a:r>
            </a:p>
            <a:p>
              <a:pPr marL="285750" indent="-285750">
                <a:lnSpc>
                  <a:spcPct val="300000"/>
                </a:lnSpc>
                <a:buFont typeface="Arial" pitchFamily="34" charset="0"/>
                <a:buChar char="•"/>
                <a:defRPr/>
              </a:pPr>
              <a:endParaRPr lang="en-US" sz="1800" dirty="0"/>
            </a:p>
          </p:txBody>
        </p:sp>
      </p:grpSp>
    </p:spTree>
    <p:extLst>
      <p:ext uri="{BB962C8B-B14F-4D97-AF65-F5344CB8AC3E}">
        <p14:creationId xmlns:p14="http://schemas.microsoft.com/office/powerpoint/2010/main" val="165370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sz="3200" dirty="0" smtClean="0"/>
              <a:t>Settings</a:t>
            </a:r>
          </a:p>
        </p:txBody>
      </p:sp>
      <p:sp>
        <p:nvSpPr>
          <p:cNvPr id="24579"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eaLnBrk="1" hangingPunct="1"/>
            <a:fld id="{F20C5BDC-8A7E-43A2-A54E-3819AA623708}" type="slidenum">
              <a:rPr lang="en-US" sz="900" smtClean="0">
                <a:solidFill>
                  <a:schemeClr val="tx2"/>
                </a:solidFill>
              </a:rPr>
              <a:pPr eaLnBrk="1" hangingPunct="1"/>
              <a:t>6</a:t>
            </a:fld>
            <a:endParaRPr lang="en-US" sz="900" dirty="0" smtClean="0">
              <a:solidFill>
                <a:schemeClr val="tx2"/>
              </a:solidFill>
            </a:endParaRPr>
          </a:p>
        </p:txBody>
      </p:sp>
      <p:pic>
        <p:nvPicPr>
          <p:cNvPr id="12" name="Snagit_PPT6D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2498"/>
            <a:ext cx="9144000" cy="4222511"/>
          </a:xfrm>
          <a:prstGeom prst="rect">
            <a:avLst/>
          </a:prstGeom>
        </p:spPr>
      </p:pic>
      <p:sp>
        <p:nvSpPr>
          <p:cNvPr id="19" name="Oval 18"/>
          <p:cNvSpPr/>
          <p:nvPr/>
        </p:nvSpPr>
        <p:spPr>
          <a:xfrm>
            <a:off x="7449955" y="1452498"/>
            <a:ext cx="943276" cy="279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09147" y="2940079"/>
            <a:ext cx="1270238" cy="351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49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8150" y="-108284"/>
            <a:ext cx="7010400" cy="1395663"/>
          </a:xfrm>
        </p:spPr>
        <p:txBody>
          <a:bodyPr/>
          <a:lstStyle/>
          <a:p>
            <a:pPr eaLnBrk="1" hangingPunct="1"/>
            <a:r>
              <a:rPr lang="en-US" sz="3200" dirty="0" smtClean="0"/>
              <a:t/>
            </a:r>
            <a:br>
              <a:rPr lang="en-US" sz="3200" dirty="0" smtClean="0"/>
            </a:br>
            <a:r>
              <a:rPr lang="en-US" sz="3200" dirty="0" smtClean="0"/>
              <a:t>Building </a:t>
            </a:r>
            <a:r>
              <a:rPr lang="en-US" sz="3200" dirty="0" smtClean="0"/>
              <a:t>Your Profile Page</a:t>
            </a:r>
            <a:br>
              <a:rPr lang="en-US" sz="3200" dirty="0" smtClean="0"/>
            </a:br>
            <a:endParaRPr lang="en-US" sz="3200" i="1" dirty="0" smtClean="0"/>
          </a:p>
        </p:txBody>
      </p:sp>
      <p:sp>
        <p:nvSpPr>
          <p:cNvPr id="11270" name="Content Placeholder 4"/>
          <p:cNvSpPr>
            <a:spLocks noGrp="1"/>
          </p:cNvSpPr>
          <p:nvPr>
            <p:ph sz="half" idx="1"/>
          </p:nvPr>
        </p:nvSpPr>
        <p:spPr>
          <a:xfrm>
            <a:off x="427038" y="1295400"/>
            <a:ext cx="8331200" cy="1041400"/>
          </a:xfrm>
        </p:spPr>
        <p:txBody>
          <a:bodyPr/>
          <a:lstStyle/>
          <a:p>
            <a:pPr marL="0" lvl="1" indent="0">
              <a:spcBef>
                <a:spcPts val="2200"/>
              </a:spcBef>
              <a:buFont typeface="Arial" charset="0"/>
              <a:buNone/>
              <a:defRPr/>
            </a:pPr>
            <a:r>
              <a:rPr dirty="0">
                <a:solidFill>
                  <a:srgbClr val="002060"/>
                </a:solidFill>
                <a:cs typeface="Arial" charset="0"/>
              </a:rPr>
              <a:t>Your LinkedIn profile is your opportunity to showcase your skills and talents.  You can help the “right” people and opportunities find their way to you and you to them. Users with completed profiles are 40 times more likely to receive opportunities through LinkedIn.</a:t>
            </a:r>
          </a:p>
          <a:p>
            <a:pPr marL="0" indent="0">
              <a:defRPr/>
            </a:pPr>
            <a:endParaRPr dirty="0">
              <a:cs typeface="Arial" charset="0"/>
            </a:endParaRPr>
          </a:p>
        </p:txBody>
      </p:sp>
      <p:sp>
        <p:nvSpPr>
          <p:cNvPr id="23556" name="Slide Number Placeholder 4"/>
          <p:cNvSpPr>
            <a:spLocks noGrp="1"/>
          </p:cNvSpPr>
          <p:nvPr>
            <p:ph type="sldNum" sz="quarter" idx="10"/>
          </p:nvPr>
        </p:nvSpPr>
        <p:spPr bwMode="auto">
          <a:xfrm>
            <a:off x="415925" y="6588125"/>
            <a:ext cx="282575" cy="14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eaLnBrk="1" hangingPunct="1"/>
            <a:fld id="{F3139E76-A433-47A0-A341-D8C252D095F6}" type="slidenum">
              <a:rPr lang="en-US" smtClean="0"/>
              <a:pPr eaLnBrk="1" hangingPunct="1"/>
              <a:t>7</a:t>
            </a:fld>
            <a:endParaRPr lang="en-US" dirty="0" smtClean="0"/>
          </a:p>
        </p:txBody>
      </p:sp>
      <p:graphicFrame>
        <p:nvGraphicFramePr>
          <p:cNvPr id="9" name="Diagram 8"/>
          <p:cNvGraphicFramePr/>
          <p:nvPr>
            <p:extLst>
              <p:ext uri="{D42A27DB-BD31-4B8C-83A1-F6EECF244321}">
                <p14:modId xmlns:p14="http://schemas.microsoft.com/office/powerpoint/2010/main" val="3039048303"/>
              </p:ext>
            </p:extLst>
          </p:nvPr>
        </p:nvGraphicFramePr>
        <p:xfrm>
          <a:off x="304800" y="2632270"/>
          <a:ext cx="8311415" cy="282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40"/>
          <p:cNvSpPr txBox="1">
            <a:spLocks noChangeArrowheads="1"/>
          </p:cNvSpPr>
          <p:nvPr/>
        </p:nvSpPr>
        <p:spPr bwMode="auto">
          <a:xfrm>
            <a:off x="304800" y="838200"/>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b="1">
                <a:solidFill>
                  <a:schemeClr val="tx1"/>
                </a:solidFill>
                <a:latin typeface="Arial" charset="0"/>
                <a:cs typeface="Arial" charset="0"/>
              </a:defRPr>
            </a:lvl1pPr>
            <a:lvl2pPr marL="742950" indent="-285750" eaLnBrk="0" hangingPunct="0">
              <a:defRPr sz="1100" b="1">
                <a:solidFill>
                  <a:schemeClr val="tx1"/>
                </a:solidFill>
                <a:latin typeface="Arial" charset="0"/>
                <a:cs typeface="Arial" charset="0"/>
              </a:defRPr>
            </a:lvl2pPr>
            <a:lvl3pPr marL="1143000" indent="-228600" eaLnBrk="0" hangingPunct="0">
              <a:defRPr sz="1100" b="1">
                <a:solidFill>
                  <a:schemeClr val="tx1"/>
                </a:solidFill>
                <a:latin typeface="Arial" charset="0"/>
                <a:cs typeface="Arial" charset="0"/>
              </a:defRPr>
            </a:lvl3pPr>
            <a:lvl4pPr marL="1600200" indent="-228600" eaLnBrk="0" hangingPunct="0">
              <a:defRPr sz="1100" b="1">
                <a:solidFill>
                  <a:schemeClr val="tx1"/>
                </a:solidFill>
                <a:latin typeface="Arial" charset="0"/>
                <a:cs typeface="Arial" charset="0"/>
              </a:defRPr>
            </a:lvl4pPr>
            <a:lvl5pPr marL="2057400" indent="-228600" eaLnBrk="0" hangingPunct="0">
              <a:defRPr sz="1100" b="1">
                <a:solidFill>
                  <a:schemeClr val="tx1"/>
                </a:solidFill>
                <a:latin typeface="Arial" charset="0"/>
                <a:cs typeface="Arial" charset="0"/>
              </a:defRPr>
            </a:lvl5pPr>
            <a:lvl6pPr marL="2514600" indent="-228600" eaLnBrk="0" fontAlgn="base" hangingPunct="0">
              <a:spcBef>
                <a:spcPct val="0"/>
              </a:spcBef>
              <a:spcAft>
                <a:spcPct val="0"/>
              </a:spcAft>
              <a:defRPr sz="1100" b="1">
                <a:solidFill>
                  <a:schemeClr val="tx1"/>
                </a:solidFill>
                <a:latin typeface="Arial" charset="0"/>
                <a:cs typeface="Arial" charset="0"/>
              </a:defRPr>
            </a:lvl6pPr>
            <a:lvl7pPr marL="2971800" indent="-228600" eaLnBrk="0" fontAlgn="base" hangingPunct="0">
              <a:spcBef>
                <a:spcPct val="0"/>
              </a:spcBef>
              <a:spcAft>
                <a:spcPct val="0"/>
              </a:spcAft>
              <a:defRPr sz="1100" b="1">
                <a:solidFill>
                  <a:schemeClr val="tx1"/>
                </a:solidFill>
                <a:latin typeface="Arial" charset="0"/>
                <a:cs typeface="Arial" charset="0"/>
              </a:defRPr>
            </a:lvl7pPr>
            <a:lvl8pPr marL="3429000" indent="-228600" eaLnBrk="0" fontAlgn="base" hangingPunct="0">
              <a:spcBef>
                <a:spcPct val="0"/>
              </a:spcBef>
              <a:spcAft>
                <a:spcPct val="0"/>
              </a:spcAft>
              <a:defRPr sz="1100" b="1">
                <a:solidFill>
                  <a:schemeClr val="tx1"/>
                </a:solidFill>
                <a:latin typeface="Arial" charset="0"/>
                <a:cs typeface="Arial" charset="0"/>
              </a:defRPr>
            </a:lvl8pPr>
            <a:lvl9pPr marL="3886200" indent="-228600" eaLnBrk="0" fontAlgn="base" hangingPunct="0">
              <a:spcBef>
                <a:spcPct val="0"/>
              </a:spcBef>
              <a:spcAft>
                <a:spcPct val="0"/>
              </a:spcAft>
              <a:defRPr sz="1100" b="1">
                <a:solidFill>
                  <a:schemeClr val="tx1"/>
                </a:solidFill>
                <a:latin typeface="Arial" charset="0"/>
                <a:cs typeface="Arial" charset="0"/>
              </a:defRPr>
            </a:lvl9pPr>
          </a:lstStyle>
          <a:p>
            <a:pPr eaLnBrk="1" hangingPunct="1"/>
            <a:endParaRPr lang="en-US" sz="4000" dirty="0">
              <a:solidFill>
                <a:srgbClr val="C00000"/>
              </a:solidFill>
            </a:endParaRPr>
          </a:p>
        </p:txBody>
      </p:sp>
    </p:spTree>
    <p:extLst>
      <p:ext uri="{BB962C8B-B14F-4D97-AF65-F5344CB8AC3E}">
        <p14:creationId xmlns:p14="http://schemas.microsoft.com/office/powerpoint/2010/main" val="192507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14338" y="450850"/>
            <a:ext cx="8329612" cy="328613"/>
          </a:xfrm>
        </p:spPr>
        <p:txBody>
          <a:bodyPr/>
          <a:lstStyle/>
          <a:p>
            <a:pPr eaLnBrk="1" hangingPunct="1"/>
            <a:r>
              <a:rPr lang="en-US" sz="3200" dirty="0" smtClean="0"/>
              <a:t>Sample Profile</a:t>
            </a:r>
          </a:p>
        </p:txBody>
      </p:sp>
      <p:pic>
        <p:nvPicPr>
          <p:cNvPr id="5" name="Snagit_PPT2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7745"/>
            <a:ext cx="9144000" cy="4222511"/>
          </a:xfrm>
          <a:prstGeom prst="rect">
            <a:avLst/>
          </a:prstGeom>
        </p:spPr>
      </p:pic>
    </p:spTree>
    <p:extLst>
      <p:ext uri="{BB962C8B-B14F-4D97-AF65-F5344CB8AC3E}">
        <p14:creationId xmlns:p14="http://schemas.microsoft.com/office/powerpoint/2010/main" val="288033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14338" y="450850"/>
            <a:ext cx="8329612" cy="328613"/>
          </a:xfrm>
        </p:spPr>
        <p:txBody>
          <a:bodyPr/>
          <a:lstStyle/>
          <a:p>
            <a:pPr eaLnBrk="1" hangingPunct="1"/>
            <a:r>
              <a:rPr lang="en-US" sz="3200" dirty="0" smtClean="0"/>
              <a:t>Sample Profile (cont’d)</a:t>
            </a:r>
          </a:p>
        </p:txBody>
      </p:sp>
      <p:pic>
        <p:nvPicPr>
          <p:cNvPr id="2" name="Snagit_PPT50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7745"/>
            <a:ext cx="9144000" cy="4222511"/>
          </a:xfrm>
          <a:prstGeom prst="rect">
            <a:avLst/>
          </a:prstGeom>
        </p:spPr>
      </p:pic>
    </p:spTree>
    <p:extLst>
      <p:ext uri="{BB962C8B-B14F-4D97-AF65-F5344CB8AC3E}">
        <p14:creationId xmlns:p14="http://schemas.microsoft.com/office/powerpoint/2010/main" val="4028598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OILERPLATE" val="Boilerplate"/>
</p:tagLst>
</file>

<file path=ppt/theme/theme1.xml><?xml version="1.0" encoding="utf-8"?>
<a:theme xmlns:a="http://schemas.openxmlformats.org/drawingml/2006/main" name="Deloitte Presentation Screen Template Apr2014">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 Presentation Screen Template Apr2014</Template>
  <TotalTime>17</TotalTime>
  <Words>574</Words>
  <Application>Microsoft Office PowerPoint</Application>
  <PresentationFormat>On-screen Show (4:3)</PresentationFormat>
  <Paragraphs>106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Deloitte Presentation Screen Template Apr2014</vt:lpstr>
      <vt:lpstr>Using LinkedIn for Your Job Search </vt:lpstr>
      <vt:lpstr>Agenda</vt:lpstr>
      <vt:lpstr>What is LinkedIn?</vt:lpstr>
      <vt:lpstr>PowerPoint Presentation</vt:lpstr>
      <vt:lpstr>Agenda</vt:lpstr>
      <vt:lpstr>Settings</vt:lpstr>
      <vt:lpstr> Building Your Profile Page </vt:lpstr>
      <vt:lpstr>Sample Profile</vt:lpstr>
      <vt:lpstr>Sample Profile (cont’d)</vt:lpstr>
      <vt:lpstr>Recommendations &amp; Endorsements</vt:lpstr>
      <vt:lpstr>Agenda</vt:lpstr>
      <vt:lpstr>Building Your LinkedIn Network: Adding Connections</vt:lpstr>
      <vt:lpstr>Building Your LinkedIn Network: Adding Connections</vt:lpstr>
      <vt:lpstr>Building Your Network: Introductions </vt:lpstr>
      <vt:lpstr>InMail</vt:lpstr>
      <vt:lpstr>Building your Group Membership</vt:lpstr>
      <vt:lpstr>LinkedIn Groups</vt:lpstr>
      <vt:lpstr>Search Jobs in Groups</vt:lpstr>
      <vt:lpstr>Agenda</vt:lpstr>
      <vt:lpstr>Search for Jobs</vt:lpstr>
      <vt:lpstr>Advanced Job Search</vt:lpstr>
      <vt:lpstr>Job Search Results</vt:lpstr>
      <vt:lpstr> Companies: Research and Follow</vt:lpstr>
      <vt:lpstr>Linked In Tutorials/Webinars</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LinkedIn for Your Job Search </dc:title>
  <dc:creator>Baxter, Aileen</dc:creator>
  <cp:lastModifiedBy>Baxter, Aileen</cp:lastModifiedBy>
  <cp:revision>25</cp:revision>
  <dcterms:created xsi:type="dcterms:W3CDTF">2014-05-14T18:07:47Z</dcterms:created>
  <dcterms:modified xsi:type="dcterms:W3CDTF">2014-05-14T18:25:02Z</dcterms:modified>
</cp:coreProperties>
</file>